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0655300" cy="554355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>
        <p:scale>
          <a:sx n="90" d="100"/>
          <a:sy n="90" d="100"/>
        </p:scale>
        <p:origin x="1818" y="1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10655300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395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638425" y="-3004083"/>
            <a:ext cx="15955963" cy="14201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2pPr>
      <a:lvl3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3pPr>
      <a:lvl4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4pPr>
      <a:lvl5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738188" rtl="0" fontAlgn="base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738188" rtl="0" fontAlgn="base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738188" rtl="0" fontAlgn="base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738188" rtl="0" fontAlgn="base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84150" indent="-184150" algn="l" defTabSz="738188" rtl="0" eaLnBrk="0" fontAlgn="base" hangingPunct="0">
        <a:lnSpc>
          <a:spcPct val="90000"/>
        </a:lnSpc>
        <a:spcBef>
          <a:spcPts val="813"/>
        </a:spcBef>
        <a:spcAft>
          <a:spcPct val="0"/>
        </a:spcAft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54038" indent="-184150" algn="l" defTabSz="738188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22338" indent="-184150" algn="l" defTabSz="738188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92225" indent="-184150" algn="l" defTabSz="738188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62113" indent="-184150" algn="l" defTabSz="738188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03255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40210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77166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3141215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1pPr>
      <a:lvl2pPr marL="369555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73911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3pPr>
      <a:lvl4pPr marL="110866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47821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184777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21732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586883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2956438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15150" y="0"/>
            <a:ext cx="215900" cy="55435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/>
          </a:p>
        </p:txBody>
      </p:sp>
      <p:pic>
        <p:nvPicPr>
          <p:cNvPr id="3075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413" y="2428875"/>
            <a:ext cx="80962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15</cp:revision>
  <dcterms:created xsi:type="dcterms:W3CDTF">2022-03-16T05:28:10Z</dcterms:created>
  <dcterms:modified xsi:type="dcterms:W3CDTF">2025-06-03T08:47:29Z</dcterms:modified>
</cp:coreProperties>
</file>