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</p:sldIdLst>
  <p:sldSz cx="10655300" cy="55435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90" d="100"/>
          <a:sy n="90" d="100"/>
        </p:scale>
        <p:origin x="1818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3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5530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25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632075" y="-2861290"/>
            <a:ext cx="15844838" cy="1405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088" y="287338"/>
            <a:ext cx="8382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2pPr>
      <a:lvl3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3pPr>
      <a:lvl4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4pPr>
      <a:lvl5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84150" indent="-184150" algn="l" defTabSz="738188" rtl="0" eaLnBrk="0" fontAlgn="base" hangingPunct="0">
        <a:lnSpc>
          <a:spcPct val="90000"/>
        </a:lnSpc>
        <a:spcBef>
          <a:spcPts val="813"/>
        </a:spcBef>
        <a:spcAft>
          <a:spcPct val="0"/>
        </a:spcAft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4038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22338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92225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62113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55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40210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77166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3141215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69555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73911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3pPr>
      <a:lvl4pPr marL="110866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47821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184777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21732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586883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2956438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1"/>
          <p:cNvGrpSpPr>
            <a:grpSpLocks/>
          </p:cNvGrpSpPr>
          <p:nvPr/>
        </p:nvGrpSpPr>
        <p:grpSpPr bwMode="auto">
          <a:xfrm>
            <a:off x="7123113" y="112713"/>
            <a:ext cx="3419475" cy="2698750"/>
            <a:chOff x="7123113" y="111919"/>
            <a:chExt cx="3420000" cy="2700000"/>
          </a:xfrm>
        </p:grpSpPr>
        <p:sp>
          <p:nvSpPr>
            <p:cNvPr id="3076" name="正方形/長方形 3"/>
            <p:cNvSpPr>
              <a:spLocks noChangeArrowheads="1"/>
            </p:cNvSpPr>
            <p:nvPr/>
          </p:nvSpPr>
          <p:spPr bwMode="auto">
            <a:xfrm>
              <a:off x="7123113" y="111919"/>
              <a:ext cx="3420000" cy="270000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ja-JP" altLang="en-US">
                <a:latin typeface="Arial" panose="020B0604020202020204" pitchFamily="34" charset="0"/>
              </a:endParaRPr>
            </a:p>
          </p:txBody>
        </p:sp>
        <p:sp>
          <p:nvSpPr>
            <p:cNvPr id="10" name="テキスト ボックス 3"/>
            <p:cNvSpPr txBox="1">
              <a:spLocks noChangeArrowheads="1"/>
            </p:cNvSpPr>
            <p:nvPr/>
          </p:nvSpPr>
          <p:spPr bwMode="auto">
            <a:xfrm>
              <a:off x="7435898" y="1269742"/>
              <a:ext cx="2896045" cy="308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宛先スペース（横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95×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縦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75mm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）</a:t>
              </a:r>
            </a:p>
          </p:txBody>
        </p:sp>
        <p:sp>
          <p:nvSpPr>
            <p:cNvPr id="11" name="テキスト ボックス 4"/>
            <p:cNvSpPr txBox="1">
              <a:spLocks noChangeArrowheads="1"/>
            </p:cNvSpPr>
            <p:nvPr/>
          </p:nvSpPr>
          <p:spPr bwMode="auto">
            <a:xfrm>
              <a:off x="7472417" y="1522272"/>
              <a:ext cx="2862701" cy="830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・こちらにデザインはできません。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の上、</a:t>
              </a:r>
              <a:r>
                <a:rPr lang="en-US" altLang="ja-JP" sz="800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</a:t>
              </a:r>
              <a:endParaRPr lang="en-US" altLang="ja-JP" sz="800" b="1" dirty="0">
                <a:solidFill>
                  <a:schemeClr val="tx2"/>
                </a:solidFill>
                <a:latin typeface="+mn-ea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　削除いたします。</a:t>
              </a:r>
              <a:endParaRPr lang="en-US" altLang="ja-JP" sz="800" b="1" dirty="0">
                <a:solidFill>
                  <a:schemeClr val="tx2"/>
                </a:solidFill>
                <a:latin typeface="+mn-ea"/>
              </a:endParaRPr>
            </a:p>
          </p:txBody>
        </p:sp>
        <p:sp>
          <p:nvSpPr>
            <p:cNvPr id="12" name="テキスト ボックス 4"/>
            <p:cNvSpPr txBox="1">
              <a:spLocks noChangeArrowheads="1"/>
            </p:cNvSpPr>
            <p:nvPr/>
          </p:nvSpPr>
          <p:spPr bwMode="auto">
            <a:xfrm>
              <a:off x="7478768" y="2330683"/>
              <a:ext cx="2649944" cy="338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※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料金別納マークや</a:t>
              </a: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POST CARD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表記は削除や移動を</a:t>
              </a:r>
              <a:endParaRPr lang="en-US" altLang="ja-JP" sz="800" b="1" dirty="0">
                <a:solidFill>
                  <a:srgbClr val="FF0000"/>
                </a:solidFill>
                <a:latin typeface="+mn-ea"/>
              </a:endParaRPr>
            </a:p>
            <a:p>
              <a:pPr eaLnBrk="1" hangingPunct="1">
                <a:defRPr/>
              </a:pP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   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しないでください。</a:t>
              </a:r>
              <a:endParaRPr lang="ja-JP" altLang="ja-JP" sz="800" dirty="0">
                <a:latin typeface="+mn-ea"/>
              </a:endParaRP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6911975" y="0"/>
            <a:ext cx="215900" cy="55435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67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16</cp:revision>
  <dcterms:created xsi:type="dcterms:W3CDTF">2022-03-16T05:28:10Z</dcterms:created>
  <dcterms:modified xsi:type="dcterms:W3CDTF">2025-06-03T08:47:11Z</dcterms:modified>
</cp:coreProperties>
</file>