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6" r:id="rId2"/>
  </p:sldIdLst>
  <p:sldSz cx="7235825" cy="554355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173" autoAdjust="0"/>
    <p:restoredTop sz="94660"/>
  </p:normalViewPr>
  <p:slideViewPr>
    <p:cSldViewPr snapToGrid="0">
      <p:cViewPr>
        <p:scale>
          <a:sx n="90" d="100"/>
          <a:sy n="90" d="100"/>
        </p:scale>
        <p:origin x="2778" y="12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2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7235825" cy="554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2648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図 1"/>
          <p:cNvPicPr>
            <a:picLocks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2674041" y="-2459038"/>
            <a:ext cx="12587082" cy="13377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</p:sldLayoutIdLst>
  <p:txStyles>
    <p:titleStyle>
      <a:lvl1pPr algn="l" defTabSz="7223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3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223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3400">
          <a:solidFill>
            <a:schemeClr val="tx1"/>
          </a:solidFill>
          <a:latin typeface="Calibri Light" panose="020F0302020204030204" pitchFamily="34" charset="0"/>
        </a:defRPr>
      </a:lvl2pPr>
      <a:lvl3pPr algn="l" defTabSz="7223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3400">
          <a:solidFill>
            <a:schemeClr val="tx1"/>
          </a:solidFill>
          <a:latin typeface="Calibri Light" panose="020F0302020204030204" pitchFamily="34" charset="0"/>
        </a:defRPr>
      </a:lvl3pPr>
      <a:lvl4pPr algn="l" defTabSz="7223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3400">
          <a:solidFill>
            <a:schemeClr val="tx1"/>
          </a:solidFill>
          <a:latin typeface="Calibri Light" panose="020F0302020204030204" pitchFamily="34" charset="0"/>
        </a:defRPr>
      </a:lvl4pPr>
      <a:lvl5pPr algn="l" defTabSz="7223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34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722313" rtl="0" fontAlgn="base">
        <a:lnSpc>
          <a:spcPct val="90000"/>
        </a:lnSpc>
        <a:spcBef>
          <a:spcPct val="0"/>
        </a:spcBef>
        <a:spcAft>
          <a:spcPct val="0"/>
        </a:spcAft>
        <a:defRPr kumimoji="1" sz="34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722313" rtl="0" fontAlgn="base">
        <a:lnSpc>
          <a:spcPct val="90000"/>
        </a:lnSpc>
        <a:spcBef>
          <a:spcPct val="0"/>
        </a:spcBef>
        <a:spcAft>
          <a:spcPct val="0"/>
        </a:spcAft>
        <a:defRPr kumimoji="1" sz="34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722313" rtl="0" fontAlgn="base">
        <a:lnSpc>
          <a:spcPct val="90000"/>
        </a:lnSpc>
        <a:spcBef>
          <a:spcPct val="0"/>
        </a:spcBef>
        <a:spcAft>
          <a:spcPct val="0"/>
        </a:spcAft>
        <a:defRPr kumimoji="1" sz="34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722313" rtl="0" fontAlgn="base">
        <a:lnSpc>
          <a:spcPct val="90000"/>
        </a:lnSpc>
        <a:spcBef>
          <a:spcPct val="0"/>
        </a:spcBef>
        <a:spcAft>
          <a:spcPct val="0"/>
        </a:spcAft>
        <a:defRPr kumimoji="1" sz="3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79388" indent="-179388" algn="l" defTabSz="722313" rtl="0" eaLnBrk="0" fontAlgn="base" hangingPunct="0">
        <a:lnSpc>
          <a:spcPct val="90000"/>
        </a:lnSpc>
        <a:spcBef>
          <a:spcPts val="788"/>
        </a:spcBef>
        <a:spcAft>
          <a:spcPct val="0"/>
        </a:spcAft>
        <a:buFont typeface="Arial" panose="020B0604020202020204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41338" indent="-179388" algn="l" defTabSz="722313" rtl="0" eaLnBrk="0" fontAlgn="base" hangingPunct="0">
        <a:lnSpc>
          <a:spcPct val="90000"/>
        </a:lnSpc>
        <a:spcBef>
          <a:spcPts val="400"/>
        </a:spcBef>
        <a:spcAft>
          <a:spcPct val="0"/>
        </a:spcAft>
        <a:buFont typeface="Arial" panose="020B0604020202020204" pitchFamily="34" charset="0"/>
        <a:buChar char="•"/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03288" indent="-179388" algn="l" defTabSz="722313" rtl="0" eaLnBrk="0" fontAlgn="base" hangingPunct="0">
        <a:lnSpc>
          <a:spcPct val="90000"/>
        </a:lnSpc>
        <a:spcBef>
          <a:spcPts val="400"/>
        </a:spcBef>
        <a:spcAft>
          <a:spcPct val="0"/>
        </a:spcAft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65238" indent="-179388" algn="l" defTabSz="722313" rtl="0" eaLnBrk="0" fontAlgn="base" hangingPunct="0">
        <a:lnSpc>
          <a:spcPct val="90000"/>
        </a:lnSpc>
        <a:spcBef>
          <a:spcPts val="400"/>
        </a:spcBef>
        <a:spcAft>
          <a:spcPct val="0"/>
        </a:spcAft>
        <a:buFont typeface="Arial" panose="020B0604020202020204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627188" indent="-179388" algn="l" defTabSz="722313" rtl="0" eaLnBrk="0" fontAlgn="base" hangingPunct="0">
        <a:lnSpc>
          <a:spcPct val="90000"/>
        </a:lnSpc>
        <a:spcBef>
          <a:spcPts val="400"/>
        </a:spcBef>
        <a:spcAft>
          <a:spcPct val="0"/>
        </a:spcAft>
        <a:buFont typeface="Arial" panose="020B0604020202020204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989803" indent="-180891" algn="l" defTabSz="723565" rtl="0" eaLnBrk="1" latinLnBrk="0" hangingPunct="1">
        <a:lnSpc>
          <a:spcPct val="90000"/>
        </a:lnSpc>
        <a:spcBef>
          <a:spcPts val="396"/>
        </a:spcBef>
        <a:buFont typeface="Arial" panose="020B0604020202020204" pitchFamily="34" charset="0"/>
        <a:buChar char="•"/>
        <a:defRPr kumimoji="1" sz="1424" kern="1200">
          <a:solidFill>
            <a:schemeClr val="tx1"/>
          </a:solidFill>
          <a:latin typeface="+mn-lt"/>
          <a:ea typeface="+mn-ea"/>
          <a:cs typeface="+mn-cs"/>
        </a:defRPr>
      </a:lvl6pPr>
      <a:lvl7pPr marL="2351585" indent="-180891" algn="l" defTabSz="723565" rtl="0" eaLnBrk="1" latinLnBrk="0" hangingPunct="1">
        <a:lnSpc>
          <a:spcPct val="90000"/>
        </a:lnSpc>
        <a:spcBef>
          <a:spcPts val="396"/>
        </a:spcBef>
        <a:buFont typeface="Arial" panose="020B0604020202020204" pitchFamily="34" charset="0"/>
        <a:buChar char="•"/>
        <a:defRPr kumimoji="1" sz="1424" kern="1200">
          <a:solidFill>
            <a:schemeClr val="tx1"/>
          </a:solidFill>
          <a:latin typeface="+mn-lt"/>
          <a:ea typeface="+mn-ea"/>
          <a:cs typeface="+mn-cs"/>
        </a:defRPr>
      </a:lvl7pPr>
      <a:lvl8pPr marL="2713368" indent="-180891" algn="l" defTabSz="723565" rtl="0" eaLnBrk="1" latinLnBrk="0" hangingPunct="1">
        <a:lnSpc>
          <a:spcPct val="90000"/>
        </a:lnSpc>
        <a:spcBef>
          <a:spcPts val="396"/>
        </a:spcBef>
        <a:buFont typeface="Arial" panose="020B0604020202020204" pitchFamily="34" charset="0"/>
        <a:buChar char="•"/>
        <a:defRPr kumimoji="1" sz="1424" kern="1200">
          <a:solidFill>
            <a:schemeClr val="tx1"/>
          </a:solidFill>
          <a:latin typeface="+mn-lt"/>
          <a:ea typeface="+mn-ea"/>
          <a:cs typeface="+mn-cs"/>
        </a:defRPr>
      </a:lvl8pPr>
      <a:lvl9pPr marL="3075150" indent="-180891" algn="l" defTabSz="723565" rtl="0" eaLnBrk="1" latinLnBrk="0" hangingPunct="1">
        <a:lnSpc>
          <a:spcPct val="90000"/>
        </a:lnSpc>
        <a:spcBef>
          <a:spcPts val="396"/>
        </a:spcBef>
        <a:buFont typeface="Arial" panose="020B0604020202020204" pitchFamily="34" charset="0"/>
        <a:buChar char="•"/>
        <a:defRPr kumimoji="1" sz="142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23565" rtl="0" eaLnBrk="1" latinLnBrk="0" hangingPunct="1">
        <a:defRPr kumimoji="1" sz="1424" kern="1200">
          <a:solidFill>
            <a:schemeClr val="tx1"/>
          </a:solidFill>
          <a:latin typeface="+mn-lt"/>
          <a:ea typeface="+mn-ea"/>
          <a:cs typeface="+mn-cs"/>
        </a:defRPr>
      </a:lvl1pPr>
      <a:lvl2pPr marL="361782" algn="l" defTabSz="723565" rtl="0" eaLnBrk="1" latinLnBrk="0" hangingPunct="1">
        <a:defRPr kumimoji="1" sz="1424" kern="1200">
          <a:solidFill>
            <a:schemeClr val="tx1"/>
          </a:solidFill>
          <a:latin typeface="+mn-lt"/>
          <a:ea typeface="+mn-ea"/>
          <a:cs typeface="+mn-cs"/>
        </a:defRPr>
      </a:lvl2pPr>
      <a:lvl3pPr marL="723565" algn="l" defTabSz="723565" rtl="0" eaLnBrk="1" latinLnBrk="0" hangingPunct="1">
        <a:defRPr kumimoji="1" sz="1424" kern="1200">
          <a:solidFill>
            <a:schemeClr val="tx1"/>
          </a:solidFill>
          <a:latin typeface="+mn-lt"/>
          <a:ea typeface="+mn-ea"/>
          <a:cs typeface="+mn-cs"/>
        </a:defRPr>
      </a:lvl3pPr>
      <a:lvl4pPr marL="1085347" algn="l" defTabSz="723565" rtl="0" eaLnBrk="1" latinLnBrk="0" hangingPunct="1">
        <a:defRPr kumimoji="1" sz="1424" kern="1200">
          <a:solidFill>
            <a:schemeClr val="tx1"/>
          </a:solidFill>
          <a:latin typeface="+mn-lt"/>
          <a:ea typeface="+mn-ea"/>
          <a:cs typeface="+mn-cs"/>
        </a:defRPr>
      </a:lvl4pPr>
      <a:lvl5pPr marL="1447129" algn="l" defTabSz="723565" rtl="0" eaLnBrk="1" latinLnBrk="0" hangingPunct="1">
        <a:defRPr kumimoji="1" sz="1424" kern="1200">
          <a:solidFill>
            <a:schemeClr val="tx1"/>
          </a:solidFill>
          <a:latin typeface="+mn-lt"/>
          <a:ea typeface="+mn-ea"/>
          <a:cs typeface="+mn-cs"/>
        </a:defRPr>
      </a:lvl5pPr>
      <a:lvl6pPr marL="1808912" algn="l" defTabSz="723565" rtl="0" eaLnBrk="1" latinLnBrk="0" hangingPunct="1">
        <a:defRPr kumimoji="1" sz="1424" kern="1200">
          <a:solidFill>
            <a:schemeClr val="tx1"/>
          </a:solidFill>
          <a:latin typeface="+mn-lt"/>
          <a:ea typeface="+mn-ea"/>
          <a:cs typeface="+mn-cs"/>
        </a:defRPr>
      </a:lvl6pPr>
      <a:lvl7pPr marL="2170694" algn="l" defTabSz="723565" rtl="0" eaLnBrk="1" latinLnBrk="0" hangingPunct="1">
        <a:defRPr kumimoji="1" sz="1424" kern="1200">
          <a:solidFill>
            <a:schemeClr val="tx1"/>
          </a:solidFill>
          <a:latin typeface="+mn-lt"/>
          <a:ea typeface="+mn-ea"/>
          <a:cs typeface="+mn-cs"/>
        </a:defRPr>
      </a:lvl7pPr>
      <a:lvl8pPr marL="2532477" algn="l" defTabSz="723565" rtl="0" eaLnBrk="1" latinLnBrk="0" hangingPunct="1">
        <a:defRPr kumimoji="1" sz="1424" kern="1200">
          <a:solidFill>
            <a:schemeClr val="tx1"/>
          </a:solidFill>
          <a:latin typeface="+mn-lt"/>
          <a:ea typeface="+mn-ea"/>
          <a:cs typeface="+mn-cs"/>
        </a:defRPr>
      </a:lvl8pPr>
      <a:lvl9pPr marL="2894259" algn="l" defTabSz="723565" rtl="0" eaLnBrk="1" latinLnBrk="0" hangingPunct="1">
        <a:defRPr kumimoji="1" sz="142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6911975" y="0"/>
            <a:ext cx="323850" cy="55435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/>
          </a:p>
        </p:txBody>
      </p:sp>
      <p:pic>
        <p:nvPicPr>
          <p:cNvPr id="3075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0238" y="2435225"/>
            <a:ext cx="80962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尾梶 敬祐</dc:creator>
  <cp:lastModifiedBy>福村 美紀</cp:lastModifiedBy>
  <cp:revision>17</cp:revision>
  <dcterms:created xsi:type="dcterms:W3CDTF">2022-03-16T05:28:10Z</dcterms:created>
  <dcterms:modified xsi:type="dcterms:W3CDTF">2025-06-03T08:52:55Z</dcterms:modified>
</cp:coreProperties>
</file>