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</p:sldIdLst>
  <p:sldSz cx="7235825" cy="554355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3" autoAdjust="0"/>
    <p:restoredTop sz="94660"/>
  </p:normalViewPr>
  <p:slideViewPr>
    <p:cSldViewPr snapToGrid="0">
      <p:cViewPr>
        <p:scale>
          <a:sx n="80" d="100"/>
          <a:sy n="80" d="100"/>
        </p:scale>
        <p:origin x="3018" y="11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7235825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9899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388" y="285750"/>
            <a:ext cx="8382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図 1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673350" y="-2501401"/>
            <a:ext cx="12596813" cy="1344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223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223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2pPr>
      <a:lvl3pPr algn="l" defTabSz="7223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3pPr>
      <a:lvl4pPr algn="l" defTabSz="7223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4pPr>
      <a:lvl5pPr algn="l" defTabSz="7223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7223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7223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7223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7223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9388" indent="-179388" algn="l" defTabSz="722313" rtl="0" eaLnBrk="0" fontAlgn="base" hangingPunct="0">
        <a:lnSpc>
          <a:spcPct val="90000"/>
        </a:lnSpc>
        <a:spcBef>
          <a:spcPts val="788"/>
        </a:spcBef>
        <a:spcAft>
          <a:spcPct val="0"/>
        </a:spcAft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79388" algn="l" defTabSz="7223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03288" indent="-179388" algn="l" defTabSz="7223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65238" indent="-179388" algn="l" defTabSz="7223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27188" indent="-179388" algn="l" defTabSz="7223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989803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6pPr>
      <a:lvl7pPr marL="2351585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7pPr>
      <a:lvl8pPr marL="2713368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8pPr>
      <a:lvl9pPr marL="3075150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1pPr>
      <a:lvl2pPr marL="361782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2pPr>
      <a:lvl3pPr marL="723565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3pPr>
      <a:lvl4pPr marL="1085347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4pPr>
      <a:lvl5pPr marL="1447129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5pPr>
      <a:lvl6pPr marL="1808912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6pPr>
      <a:lvl7pPr marL="2170694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7pPr>
      <a:lvl8pPr marL="2532477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8pPr>
      <a:lvl9pPr marL="2894259" algn="l" defTabSz="723565" rtl="0" eaLnBrk="1" latinLnBrk="0" hangingPunct="1">
        <a:defRPr kumimoji="1" sz="14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1"/>
          <p:cNvGrpSpPr>
            <a:grpSpLocks/>
          </p:cNvGrpSpPr>
          <p:nvPr/>
        </p:nvGrpSpPr>
        <p:grpSpPr bwMode="auto">
          <a:xfrm>
            <a:off x="3706813" y="107950"/>
            <a:ext cx="3419475" cy="2700338"/>
            <a:chOff x="3707343" y="108122"/>
            <a:chExt cx="3420000" cy="2700000"/>
          </a:xfrm>
        </p:grpSpPr>
        <p:sp>
          <p:nvSpPr>
            <p:cNvPr id="3075" name="正方形/長方形 3"/>
            <p:cNvSpPr>
              <a:spLocks noChangeArrowheads="1"/>
            </p:cNvSpPr>
            <p:nvPr/>
          </p:nvSpPr>
          <p:spPr bwMode="auto">
            <a:xfrm>
              <a:off x="3707343" y="108122"/>
              <a:ext cx="3420000" cy="2700000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ja-JP" altLang="en-US">
                <a:latin typeface="Arial" panose="020B0604020202020204" pitchFamily="34" charset="0"/>
              </a:endParaRPr>
            </a:p>
          </p:txBody>
        </p:sp>
        <p:sp>
          <p:nvSpPr>
            <p:cNvPr id="6" name="テキスト ボックス 3"/>
            <p:cNvSpPr txBox="1">
              <a:spLocks noChangeArrowheads="1"/>
            </p:cNvSpPr>
            <p:nvPr/>
          </p:nvSpPr>
          <p:spPr bwMode="auto">
            <a:xfrm>
              <a:off x="4016953" y="1274789"/>
              <a:ext cx="2897633" cy="306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宛先スペース（横</a:t>
              </a:r>
              <a:r>
                <a:rPr lang="en-US" altLang="ja-JP" sz="1400" b="1" dirty="0">
                  <a:solidFill>
                    <a:schemeClr val="tx2"/>
                  </a:solidFill>
                  <a:latin typeface="+mn-ea"/>
                  <a:ea typeface="+mn-ea"/>
                </a:rPr>
                <a:t>95×</a:t>
              </a: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縦</a:t>
              </a:r>
              <a:r>
                <a:rPr lang="en-US" altLang="ja-JP" sz="1400" b="1" dirty="0">
                  <a:solidFill>
                    <a:schemeClr val="tx2"/>
                  </a:solidFill>
                  <a:latin typeface="+mn-ea"/>
                  <a:ea typeface="+mn-ea"/>
                </a:rPr>
                <a:t>75mm</a:t>
              </a:r>
              <a:r>
                <a:rPr lang="ja-JP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）</a:t>
              </a:r>
            </a:p>
          </p:txBody>
        </p:sp>
        <p:sp>
          <p:nvSpPr>
            <p:cNvPr id="10" name="テキスト ボックス 4"/>
            <p:cNvSpPr txBox="1">
              <a:spLocks noChangeArrowheads="1"/>
            </p:cNvSpPr>
            <p:nvPr/>
          </p:nvSpPr>
          <p:spPr bwMode="auto">
            <a:xfrm>
              <a:off x="4048707" y="1541456"/>
              <a:ext cx="2967494" cy="984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・こちらにデザインはできません。</a:t>
              </a:r>
              <a:br>
                <a:rPr lang="ja-JP" altLang="en-US" sz="8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・宛先スペースを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削除</a:t>
              </a: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の上、</a:t>
              </a:r>
              <a:r>
                <a:rPr lang="en-US" altLang="ja-JP" sz="800" b="1" dirty="0">
                  <a:solidFill>
                    <a:schemeClr val="tx2"/>
                  </a:solidFill>
                  <a:latin typeface="+mn-ea"/>
                </a:rPr>
                <a:t>PDF</a:t>
              </a: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保存をお願いいたします。</a:t>
              </a:r>
              <a:br>
                <a:rPr lang="ja-JP" altLang="en-US" sz="8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・宛先スペースを削除されていない場合は、印刷の際に</a:t>
              </a:r>
              <a:endParaRPr lang="en-US" altLang="ja-JP" sz="800" b="1" dirty="0">
                <a:solidFill>
                  <a:schemeClr val="tx2"/>
                </a:solidFill>
                <a:latin typeface="+mn-ea"/>
              </a:endParaRPr>
            </a:p>
            <a:p>
              <a:pPr eaLnBrk="1" hangingPunct="1">
                <a:lnSpc>
                  <a:spcPct val="150000"/>
                </a:lnSpc>
                <a:defRPr/>
              </a:pPr>
              <a:r>
                <a:rPr lang="ja-JP" altLang="en-US" sz="800" b="1" dirty="0">
                  <a:solidFill>
                    <a:schemeClr val="tx2"/>
                  </a:solidFill>
                  <a:latin typeface="+mn-ea"/>
                </a:rPr>
                <a:t>　削除いたします。</a:t>
              </a:r>
              <a:endParaRPr kumimoji="1" lang="ja-JP" altLang="en-US" sz="1000" b="1" spc="300" dirty="0">
                <a:solidFill>
                  <a:schemeClr val="tx2"/>
                </a:solidFill>
                <a:latin typeface="+mn-ea"/>
              </a:endParaRPr>
            </a:p>
            <a:p>
              <a:pPr eaLnBrk="1" hangingPunct="1">
                <a:defRPr/>
              </a:pPr>
              <a:endParaRPr kumimoji="1" lang="ja-JP" altLang="en-US" sz="1000" b="1" dirty="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1" name="テキスト ボックス 4"/>
            <p:cNvSpPr txBox="1">
              <a:spLocks noChangeArrowheads="1"/>
            </p:cNvSpPr>
            <p:nvPr/>
          </p:nvSpPr>
          <p:spPr bwMode="auto">
            <a:xfrm>
              <a:off x="4048707" y="2320820"/>
              <a:ext cx="2778552" cy="338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800" b="1" dirty="0">
                  <a:solidFill>
                    <a:srgbClr val="FF0000"/>
                  </a:solidFill>
                  <a:latin typeface="+mn-ea"/>
                </a:rPr>
                <a:t>※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料金別納マークや</a:t>
              </a:r>
              <a:r>
                <a:rPr lang="en-US" altLang="ja-JP" sz="800" b="1" dirty="0">
                  <a:solidFill>
                    <a:srgbClr val="FF0000"/>
                  </a:solidFill>
                  <a:latin typeface="+mn-ea"/>
                </a:rPr>
                <a:t>POST CARD</a:t>
              </a: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表記は削除や移動を</a:t>
              </a:r>
              <a:endParaRPr lang="en-US" altLang="ja-JP" sz="800" b="1" dirty="0">
                <a:solidFill>
                  <a:srgbClr val="FF0000"/>
                </a:solidFill>
                <a:latin typeface="+mn-ea"/>
              </a:endParaRPr>
            </a:p>
            <a:p>
              <a:pPr eaLnBrk="1" hangingPunct="1">
                <a:defRPr/>
              </a:pPr>
              <a:r>
                <a:rPr lang="ja-JP" altLang="en-US" sz="800" b="1" dirty="0">
                  <a:solidFill>
                    <a:srgbClr val="FF0000"/>
                  </a:solidFill>
                  <a:latin typeface="+mn-ea"/>
                </a:rPr>
                <a:t>　しないでください。</a:t>
              </a:r>
              <a:endParaRPr lang="ja-JP" altLang="ja-JP" sz="800" dirty="0">
                <a:latin typeface="+mn-e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67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18</cp:revision>
  <dcterms:created xsi:type="dcterms:W3CDTF">2022-03-16T05:28:10Z</dcterms:created>
  <dcterms:modified xsi:type="dcterms:W3CDTF">2025-06-03T08:52:37Z</dcterms:modified>
</cp:coreProperties>
</file>