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7235825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80" d="100"/>
          <a:sy n="80" d="100"/>
        </p:scale>
        <p:origin x="3018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723582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03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674041" y="-2459038"/>
            <a:ext cx="12587082" cy="133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2pPr>
      <a:lvl3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3pPr>
      <a:lvl4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4pPr>
      <a:lvl5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9388" indent="-179388" algn="l" defTabSz="722313" rtl="0" eaLnBrk="0" fontAlgn="base" hangingPunct="0">
        <a:lnSpc>
          <a:spcPct val="90000"/>
        </a:lnSpc>
        <a:spcBef>
          <a:spcPts val="788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032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652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271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11975" y="0"/>
            <a:ext cx="323850" cy="55435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pic>
        <p:nvPicPr>
          <p:cNvPr id="3075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2435225"/>
            <a:ext cx="8096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2025-06-03T08:51:29Z</dcterms:modified>
</cp:coreProperties>
</file>