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723582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80" d="100"/>
          <a:sy n="80" d="100"/>
        </p:scale>
        <p:origin x="301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358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56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3" y="288925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74938" y="-2456775"/>
            <a:ext cx="12593638" cy="134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2pPr>
      <a:lvl3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3pPr>
      <a:lvl4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4pPr>
      <a:lvl5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9388" indent="-179388" algn="l" defTabSz="722313" rtl="0" eaLnBrk="0" fontAlgn="base" hangingPunct="0">
        <a:lnSpc>
          <a:spcPct val="90000"/>
        </a:lnSpc>
        <a:spcBef>
          <a:spcPts val="788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032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652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2"/>
          <p:cNvGrpSpPr>
            <a:grpSpLocks/>
          </p:cNvGrpSpPr>
          <p:nvPr/>
        </p:nvGrpSpPr>
        <p:grpSpPr bwMode="auto">
          <a:xfrm>
            <a:off x="3711575" y="117475"/>
            <a:ext cx="3419475" cy="2700338"/>
            <a:chOff x="3711575" y="117475"/>
            <a:chExt cx="3419475" cy="2700338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3711575" y="117475"/>
              <a:ext cx="3419475" cy="2700338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4011613" y="1281113"/>
              <a:ext cx="28971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95×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5" name="テキスト ボックス 4"/>
            <p:cNvSpPr txBox="1">
              <a:spLocks noChangeArrowheads="1"/>
            </p:cNvSpPr>
            <p:nvPr/>
          </p:nvSpPr>
          <p:spPr bwMode="auto">
            <a:xfrm>
              <a:off x="4037013" y="1527175"/>
              <a:ext cx="287972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6" name="テキスト ボックス 4"/>
            <p:cNvSpPr txBox="1">
              <a:spLocks noChangeArrowheads="1"/>
            </p:cNvSpPr>
            <p:nvPr/>
          </p:nvSpPr>
          <p:spPr bwMode="auto">
            <a:xfrm>
              <a:off x="4037013" y="2335213"/>
              <a:ext cx="26384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</a:t>
              </a:r>
              <a:endParaRPr lang="en-US" altLang="ja-JP" sz="800" b="1" dirty="0">
                <a:solidFill>
                  <a:srgbClr val="FF0000"/>
                </a:solidFill>
                <a:latin typeface="+mn-ea"/>
              </a:endParaRPr>
            </a:p>
            <a:p>
              <a:pPr eaLnBrk="1" hangingPunct="1">
                <a:defRPr/>
              </a:pP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　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2025-06-03T08:51:09Z</dcterms:modified>
</cp:coreProperties>
</file>