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</p:sldIdLst>
  <p:sldSz cx="5543550" cy="38163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>
        <p:scale>
          <a:sx n="100" d="100"/>
          <a:sy n="100" d="100"/>
        </p:scale>
        <p:origin x="3138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5545138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78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521922" y="-1843088"/>
            <a:ext cx="12584219" cy="1066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359" y="297670"/>
            <a:ext cx="8382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>
            <a:spLocks noChangeArrowheads="1"/>
          </p:cNvSpPr>
          <p:nvPr userDrawn="1"/>
        </p:nvSpPr>
        <p:spPr bwMode="auto">
          <a:xfrm>
            <a:off x="2382838" y="238122"/>
            <a:ext cx="7921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latin typeface="+mn-ea"/>
                <a:ea typeface="+mn-ea"/>
              </a:rPr>
              <a:t>POST CARD</a:t>
            </a:r>
            <a:endParaRPr lang="ja-JP" altLang="en-US" sz="800" b="1" dirty="0">
              <a:latin typeface="+mn-ea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2pPr>
      <a:lvl3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3pPr>
      <a:lvl4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4pPr>
      <a:lvl5pPr algn="l" defTabSz="508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08000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7000" indent="-127000" algn="l" defTabSz="50800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5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89000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44588" indent="-127000" algn="l" defTabSz="50800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106363" y="106363"/>
            <a:ext cx="5327650" cy="2160587"/>
            <a:chOff x="106356" y="106357"/>
            <a:chExt cx="5328000" cy="2160001"/>
          </a:xfrm>
        </p:grpSpPr>
        <p:sp>
          <p:nvSpPr>
            <p:cNvPr id="3075" name="正方形/長方形 4"/>
            <p:cNvSpPr>
              <a:spLocks noChangeArrowheads="1"/>
            </p:cNvSpPr>
            <p:nvPr/>
          </p:nvSpPr>
          <p:spPr bwMode="auto">
            <a:xfrm>
              <a:off x="106356" y="106357"/>
              <a:ext cx="5328000" cy="21600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858880" y="736423"/>
              <a:ext cx="2998984" cy="30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148×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60mm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2" name="テキスト ボックス 4"/>
            <p:cNvSpPr txBox="1">
              <a:spLocks noChangeArrowheads="1"/>
            </p:cNvSpPr>
            <p:nvPr/>
          </p:nvSpPr>
          <p:spPr bwMode="auto">
            <a:xfrm>
              <a:off x="828715" y="1063359"/>
              <a:ext cx="3527657" cy="799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8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・宛先スペースを削除されていない場合は、印刷の際に削除いたします。</a:t>
              </a:r>
              <a:endParaRPr kumimoji="1" lang="ja-JP" altLang="en-US" sz="1000" b="1" spc="300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defRPr/>
              </a:pPr>
              <a:endParaRPr kumimoji="1" lang="ja-JP" altLang="en-US" sz="1000" b="1" dirty="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3" name="テキスト ボックス 4"/>
            <p:cNvSpPr txBox="1">
              <a:spLocks noChangeArrowheads="1"/>
            </p:cNvSpPr>
            <p:nvPr/>
          </p:nvSpPr>
          <p:spPr bwMode="auto">
            <a:xfrm>
              <a:off x="858880" y="1666446"/>
              <a:ext cx="3527657" cy="21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料金別納マークや</a:t>
              </a: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POST CARD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表記は削除や移動をしないでください。</a:t>
              </a:r>
              <a:endParaRPr lang="ja-JP" altLang="ja-JP" sz="800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65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16</cp:revision>
  <dcterms:created xsi:type="dcterms:W3CDTF">2022-03-16T05:28:10Z</dcterms:created>
  <dcterms:modified xsi:type="dcterms:W3CDTF">2025-06-04T06:09:34Z</dcterms:modified>
</cp:coreProperties>
</file>