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</p:sldIdLst>
  <p:sldSz cx="3816350" cy="554355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02" autoAdjust="0"/>
    <p:restoredTop sz="94660"/>
  </p:normalViewPr>
  <p:slideViewPr>
    <p:cSldViewPr snapToGrid="0">
      <p:cViewPr>
        <p:scale>
          <a:sx n="100" d="100"/>
          <a:sy n="100" d="100"/>
        </p:scale>
        <p:origin x="3888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4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3816350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2877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4391025" y="-1874330"/>
            <a:ext cx="12587288" cy="1223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図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76" y="296067"/>
            <a:ext cx="8382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>
            <a:spLocks noChangeArrowheads="1"/>
          </p:cNvSpPr>
          <p:nvPr userDrawn="1"/>
        </p:nvSpPr>
        <p:spPr bwMode="auto">
          <a:xfrm>
            <a:off x="1511300" y="257051"/>
            <a:ext cx="7921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b="1" dirty="0">
                <a:latin typeface="+mn-ea"/>
                <a:ea typeface="+mn-ea"/>
              </a:rPr>
              <a:t>POST CARD</a:t>
            </a:r>
            <a:endParaRPr lang="ja-JP" altLang="en-US" sz="800" b="1" dirty="0">
              <a:latin typeface="+mn-ea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2pPr>
      <a:lvl3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3pPr>
      <a:lvl4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4pPr>
      <a:lvl5pPr algn="l" defTabSz="381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381000" rtl="0" fontAlgn="base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381000" rtl="0" fontAlgn="base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381000" rtl="0" fontAlgn="base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381000" rtl="0" fontAlgn="base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95250" indent="-95250" algn="l" defTabSz="381000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95250" algn="l" defTabSz="38100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76250" indent="-95250" algn="l" defTabSz="38100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66750" indent="-95250" algn="l" defTabSz="38100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857250" indent="-95250" algn="l" defTabSz="38100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1049594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240429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431265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622100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1pPr>
      <a:lvl2pPr marL="190835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2pPr>
      <a:lvl3pPr marL="38167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3pPr>
      <a:lvl4pPr marL="57250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76334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95417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14501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335847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52668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1"/>
          <p:cNvGrpSpPr>
            <a:grpSpLocks/>
          </p:cNvGrpSpPr>
          <p:nvPr/>
        </p:nvGrpSpPr>
        <p:grpSpPr bwMode="auto">
          <a:xfrm>
            <a:off x="106363" y="106363"/>
            <a:ext cx="3600450" cy="2700337"/>
            <a:chOff x="107072" y="107071"/>
            <a:chExt cx="3600000" cy="2700000"/>
          </a:xfrm>
        </p:grpSpPr>
        <p:sp>
          <p:nvSpPr>
            <p:cNvPr id="3075" name="正方形/長方形 3"/>
            <p:cNvSpPr>
              <a:spLocks noChangeArrowheads="1"/>
            </p:cNvSpPr>
            <p:nvPr/>
          </p:nvSpPr>
          <p:spPr bwMode="auto">
            <a:xfrm>
              <a:off x="107072" y="107071"/>
              <a:ext cx="3600000" cy="270000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ja-JP" altLang="en-US">
                <a:latin typeface="Arial" panose="020B0604020202020204" pitchFamily="34" charset="0"/>
              </a:endParaRPr>
            </a:p>
          </p:txBody>
        </p:sp>
        <p:sp>
          <p:nvSpPr>
            <p:cNvPr id="11" name="テキスト ボックス 3"/>
            <p:cNvSpPr txBox="1">
              <a:spLocks noChangeArrowheads="1"/>
            </p:cNvSpPr>
            <p:nvPr/>
          </p:nvSpPr>
          <p:spPr bwMode="auto">
            <a:xfrm>
              <a:off x="632468" y="1261039"/>
              <a:ext cx="2650794" cy="307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宛先スペース（横</a:t>
              </a:r>
              <a:r>
                <a:rPr lang="en-US" altLang="ja-JP" sz="1400" b="1" dirty="0">
                  <a:solidFill>
                    <a:schemeClr val="tx2"/>
                  </a:solidFill>
                  <a:latin typeface="+mn-ea"/>
                  <a:ea typeface="+mn-ea"/>
                </a:rPr>
                <a:t>100×</a:t>
              </a: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縦</a:t>
              </a:r>
              <a:r>
                <a:rPr lang="en-US" altLang="ja-JP" sz="1400" b="1" dirty="0">
                  <a:solidFill>
                    <a:schemeClr val="tx2"/>
                  </a:solidFill>
                  <a:latin typeface="+mn-ea"/>
                  <a:ea typeface="+mn-ea"/>
                </a:rPr>
                <a:t>75mm</a:t>
              </a: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）</a:t>
              </a:r>
            </a:p>
          </p:txBody>
        </p:sp>
        <p:sp>
          <p:nvSpPr>
            <p:cNvPr id="12" name="テキスト ボックス 4"/>
            <p:cNvSpPr txBox="1">
              <a:spLocks noChangeArrowheads="1"/>
            </p:cNvSpPr>
            <p:nvPr/>
          </p:nvSpPr>
          <p:spPr bwMode="auto">
            <a:xfrm>
              <a:off x="461040" y="1505483"/>
              <a:ext cx="2885714" cy="830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・こちらにデザインはできません。</a:t>
              </a:r>
              <a:br>
                <a:rPr lang="ja-JP" altLang="en-US" sz="8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・宛先スペースを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削除</a:t>
              </a: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の上、</a:t>
              </a:r>
              <a:r>
                <a:rPr lang="en-US" altLang="ja-JP" sz="800" b="1" dirty="0">
                  <a:solidFill>
                    <a:schemeClr val="tx2"/>
                  </a:solidFill>
                  <a:latin typeface="+mn-ea"/>
                </a:rPr>
                <a:t>PDF</a:t>
              </a: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保存をお願いいたします。</a:t>
              </a:r>
              <a:br>
                <a:rPr lang="ja-JP" altLang="en-US" sz="8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・宛先スペースを削除されていない場合は、印刷の際に</a:t>
              </a:r>
              <a:endParaRPr lang="en-US" altLang="ja-JP" sz="800" b="1" dirty="0">
                <a:solidFill>
                  <a:schemeClr val="tx2"/>
                </a:solidFill>
                <a:latin typeface="+mn-ea"/>
              </a:endParaRP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　削除いたします。</a:t>
              </a:r>
              <a:endParaRPr lang="en-US" altLang="ja-JP" sz="800" b="1" dirty="0">
                <a:solidFill>
                  <a:schemeClr val="tx2"/>
                </a:solidFill>
                <a:latin typeface="+mn-ea"/>
              </a:endParaRPr>
            </a:p>
          </p:txBody>
        </p:sp>
        <p:sp>
          <p:nvSpPr>
            <p:cNvPr id="13" name="テキスト ボックス 4"/>
            <p:cNvSpPr txBox="1">
              <a:spLocks noChangeArrowheads="1"/>
            </p:cNvSpPr>
            <p:nvPr/>
          </p:nvSpPr>
          <p:spPr bwMode="auto">
            <a:xfrm>
              <a:off x="461040" y="2275325"/>
              <a:ext cx="2734921" cy="3380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800" b="1" dirty="0">
                  <a:solidFill>
                    <a:srgbClr val="FF0000"/>
                  </a:solidFill>
                  <a:latin typeface="+mn-ea"/>
                </a:rPr>
                <a:t>※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料金別納マークや</a:t>
              </a:r>
              <a:r>
                <a:rPr lang="en-US" altLang="ja-JP" sz="800" b="1" dirty="0">
                  <a:solidFill>
                    <a:srgbClr val="FF0000"/>
                  </a:solidFill>
                  <a:latin typeface="+mn-ea"/>
                </a:rPr>
                <a:t>POST CARD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表記は削除や移動を</a:t>
              </a:r>
              <a:endParaRPr lang="en-US" altLang="ja-JP" sz="800" b="1" dirty="0">
                <a:solidFill>
                  <a:srgbClr val="FF0000"/>
                </a:solidFill>
                <a:latin typeface="+mn-ea"/>
              </a:endParaRPr>
            </a:p>
            <a:p>
              <a:pPr eaLnBrk="1" hangingPunct="1">
                <a:defRPr/>
              </a:pP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　しないでください。</a:t>
              </a:r>
              <a:endParaRPr lang="ja-JP" altLang="ja-JP" sz="800" dirty="0">
                <a:latin typeface="+mn-e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67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15</cp:revision>
  <dcterms:created xsi:type="dcterms:W3CDTF">2022-03-16T05:28:10Z</dcterms:created>
  <dcterms:modified xsi:type="dcterms:W3CDTF">2025-06-04T06:11:07Z</dcterms:modified>
</cp:coreProperties>
</file>