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"/>
  </p:notesMasterIdLst>
  <p:sldIdLst>
    <p:sldId id="256" r:id="rId2"/>
  </p:sldIdLst>
  <p:sldSz cx="5543550" cy="38163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>
        <p:scale>
          <a:sx n="100" d="100"/>
          <a:sy n="100" d="100"/>
        </p:scale>
        <p:origin x="3138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859A6-317E-450B-8BD9-96A9FFC72778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1143000"/>
            <a:ext cx="4483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54CE2-4633-46EF-8350-0A1CCFE236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3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55435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0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521075" y="-1848225"/>
            <a:ext cx="12590463" cy="1051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2pPr>
      <a:lvl3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3pPr>
      <a:lvl4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4pPr>
      <a:lvl5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7000" indent="-127000" algn="l" defTabSz="50800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5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44588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16</cp:revision>
  <dcterms:created xsi:type="dcterms:W3CDTF">2022-03-16T05:28:10Z</dcterms:created>
  <dcterms:modified xsi:type="dcterms:W3CDTF">2025-06-04T06:28:18Z</dcterms:modified>
</cp:coreProperties>
</file>