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4" r:id="rId1"/>
  </p:sldMasterIdLst>
  <p:sldIdLst>
    <p:sldId id="256" r:id="rId2"/>
  </p:sldIdLst>
  <p:sldSz cx="5543550" cy="3816350"/>
  <p:notesSz cx="6858000" cy="91440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054" autoAdjust="0"/>
    <p:restoredTop sz="94660"/>
  </p:normalViewPr>
  <p:slideViewPr>
    <p:cSldViewPr snapToGrid="0">
      <p:cViewPr>
        <p:scale>
          <a:sx n="100" d="100"/>
          <a:sy n="100" d="100"/>
        </p:scale>
        <p:origin x="3138" y="124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4"/>
          <p:cNvPicPr>
            <a:picLocks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8" y="0"/>
            <a:ext cx="5543550" cy="3816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839512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図 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-3496436" y="-1859028"/>
            <a:ext cx="12566650" cy="106173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テキスト ボックス 4"/>
          <p:cNvSpPr txBox="1">
            <a:spLocks noChangeArrowheads="1"/>
          </p:cNvSpPr>
          <p:nvPr userDrawn="1"/>
        </p:nvSpPr>
        <p:spPr bwMode="auto">
          <a:xfrm>
            <a:off x="2382838" y="238122"/>
            <a:ext cx="792162" cy="21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800" b="1" dirty="0">
                <a:latin typeface="+mn-ea"/>
                <a:ea typeface="+mn-ea"/>
              </a:rPr>
              <a:t>POST CARD</a:t>
            </a:r>
            <a:endParaRPr lang="ja-JP" altLang="en-US" sz="800" b="1" dirty="0">
              <a:latin typeface="+mn-ea"/>
              <a:ea typeface="+mn-ea"/>
            </a:endParaRPr>
          </a:p>
        </p:txBody>
      </p:sp>
      <p:pic>
        <p:nvPicPr>
          <p:cNvPr id="1028" name="図 13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08359" y="297670"/>
            <a:ext cx="838200" cy="835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81" r:id="rId1"/>
  </p:sldLayoutIdLst>
  <p:txStyles>
    <p:titleStyle>
      <a:lvl1pPr algn="l" defTabSz="5080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2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5080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2400">
          <a:solidFill>
            <a:schemeClr val="tx1"/>
          </a:solidFill>
          <a:latin typeface="Calibri Light" panose="020F0302020204030204" pitchFamily="34" charset="0"/>
        </a:defRPr>
      </a:lvl2pPr>
      <a:lvl3pPr algn="l" defTabSz="5080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2400">
          <a:solidFill>
            <a:schemeClr val="tx1"/>
          </a:solidFill>
          <a:latin typeface="Calibri Light" panose="020F0302020204030204" pitchFamily="34" charset="0"/>
        </a:defRPr>
      </a:lvl3pPr>
      <a:lvl4pPr algn="l" defTabSz="5080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2400">
          <a:solidFill>
            <a:schemeClr val="tx1"/>
          </a:solidFill>
          <a:latin typeface="Calibri Light" panose="020F0302020204030204" pitchFamily="34" charset="0"/>
        </a:defRPr>
      </a:lvl4pPr>
      <a:lvl5pPr algn="l" defTabSz="5080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2400">
          <a:solidFill>
            <a:schemeClr val="tx1"/>
          </a:solidFill>
          <a:latin typeface="Calibri Light" panose="020F0302020204030204" pitchFamily="34" charset="0"/>
        </a:defRPr>
      </a:lvl5pPr>
      <a:lvl6pPr marL="457200" algn="l" defTabSz="508000" rtl="0" fontAlgn="base">
        <a:lnSpc>
          <a:spcPct val="90000"/>
        </a:lnSpc>
        <a:spcBef>
          <a:spcPct val="0"/>
        </a:spcBef>
        <a:spcAft>
          <a:spcPct val="0"/>
        </a:spcAft>
        <a:defRPr kumimoji="1" sz="2400">
          <a:solidFill>
            <a:schemeClr val="tx1"/>
          </a:solidFill>
          <a:latin typeface="Calibri Light" panose="020F0302020204030204" pitchFamily="34" charset="0"/>
        </a:defRPr>
      </a:lvl6pPr>
      <a:lvl7pPr marL="914400" algn="l" defTabSz="508000" rtl="0" fontAlgn="base">
        <a:lnSpc>
          <a:spcPct val="90000"/>
        </a:lnSpc>
        <a:spcBef>
          <a:spcPct val="0"/>
        </a:spcBef>
        <a:spcAft>
          <a:spcPct val="0"/>
        </a:spcAft>
        <a:defRPr kumimoji="1" sz="2400">
          <a:solidFill>
            <a:schemeClr val="tx1"/>
          </a:solidFill>
          <a:latin typeface="Calibri Light" panose="020F0302020204030204" pitchFamily="34" charset="0"/>
        </a:defRPr>
      </a:lvl7pPr>
      <a:lvl8pPr marL="1371600" algn="l" defTabSz="508000" rtl="0" fontAlgn="base">
        <a:lnSpc>
          <a:spcPct val="90000"/>
        </a:lnSpc>
        <a:spcBef>
          <a:spcPct val="0"/>
        </a:spcBef>
        <a:spcAft>
          <a:spcPct val="0"/>
        </a:spcAft>
        <a:defRPr kumimoji="1" sz="2400">
          <a:solidFill>
            <a:schemeClr val="tx1"/>
          </a:solidFill>
          <a:latin typeface="Calibri Light" panose="020F0302020204030204" pitchFamily="34" charset="0"/>
        </a:defRPr>
      </a:lvl8pPr>
      <a:lvl9pPr marL="1828800" algn="l" defTabSz="508000" rtl="0" fontAlgn="base">
        <a:lnSpc>
          <a:spcPct val="90000"/>
        </a:lnSpc>
        <a:spcBef>
          <a:spcPct val="0"/>
        </a:spcBef>
        <a:spcAft>
          <a:spcPct val="0"/>
        </a:spcAft>
        <a:defRPr kumimoji="1" sz="24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127000" indent="-127000" algn="l" defTabSz="508000" rtl="0" eaLnBrk="0" fontAlgn="base" hangingPunct="0">
        <a:lnSpc>
          <a:spcPct val="90000"/>
        </a:lnSpc>
        <a:spcBef>
          <a:spcPts val="563"/>
        </a:spcBef>
        <a:spcAft>
          <a:spcPct val="0"/>
        </a:spcAft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81000" indent="-127000" algn="l" defTabSz="508000" rtl="0" eaLnBrk="0" fontAlgn="base" hangingPunct="0">
        <a:lnSpc>
          <a:spcPct val="90000"/>
        </a:lnSpc>
        <a:spcBef>
          <a:spcPts val="275"/>
        </a:spcBef>
        <a:spcAft>
          <a:spcPct val="0"/>
        </a:spcAft>
        <a:buFont typeface="Arial" panose="020B0604020202020204" pitchFamily="34" charset="0"/>
        <a:buChar char="•"/>
        <a:defRPr kumimoji="1" sz="1300" kern="1200">
          <a:solidFill>
            <a:schemeClr val="tx1"/>
          </a:solidFill>
          <a:latin typeface="+mn-lt"/>
          <a:ea typeface="+mn-ea"/>
          <a:cs typeface="+mn-cs"/>
        </a:defRPr>
      </a:lvl2pPr>
      <a:lvl3pPr marL="635000" indent="-127000" algn="l" defTabSz="508000" rtl="0" eaLnBrk="0" fontAlgn="base" hangingPunct="0">
        <a:lnSpc>
          <a:spcPct val="90000"/>
        </a:lnSpc>
        <a:spcBef>
          <a:spcPts val="275"/>
        </a:spcBef>
        <a:spcAft>
          <a:spcPct val="0"/>
        </a:spcAft>
        <a:buFont typeface="Arial" panose="020B0604020202020204" pitchFamily="34" charset="0"/>
        <a:buChar char="•"/>
        <a:defRPr kumimoji="1" sz="1100" kern="1200">
          <a:solidFill>
            <a:schemeClr val="tx1"/>
          </a:solidFill>
          <a:latin typeface="+mn-lt"/>
          <a:ea typeface="+mn-ea"/>
          <a:cs typeface="+mn-cs"/>
        </a:defRPr>
      </a:lvl3pPr>
      <a:lvl4pPr marL="889000" indent="-127000" algn="l" defTabSz="508000" rtl="0" eaLnBrk="0" fontAlgn="base" hangingPunct="0">
        <a:lnSpc>
          <a:spcPct val="90000"/>
        </a:lnSpc>
        <a:spcBef>
          <a:spcPts val="275"/>
        </a:spcBef>
        <a:spcAft>
          <a:spcPct val="0"/>
        </a:spcAft>
        <a:buFont typeface="Arial" panose="020B0604020202020204" pitchFamily="34" charset="0"/>
        <a:buChar char="•"/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4pPr>
      <a:lvl5pPr marL="1144588" indent="-127000" algn="l" defTabSz="508000" rtl="0" eaLnBrk="0" fontAlgn="base" hangingPunct="0">
        <a:lnSpc>
          <a:spcPct val="90000"/>
        </a:lnSpc>
        <a:spcBef>
          <a:spcPts val="275"/>
        </a:spcBef>
        <a:spcAft>
          <a:spcPct val="0"/>
        </a:spcAft>
        <a:buFont typeface="Arial" panose="020B0604020202020204" pitchFamily="34" charset="0"/>
        <a:buChar char="•"/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5pPr>
      <a:lvl6pPr marL="1399375" indent="-127216" algn="l" defTabSz="508864" rtl="0" eaLnBrk="1" latinLnBrk="0" hangingPunct="1">
        <a:lnSpc>
          <a:spcPct val="90000"/>
        </a:lnSpc>
        <a:spcBef>
          <a:spcPts val="278"/>
        </a:spcBef>
        <a:buFont typeface="Arial" panose="020B0604020202020204" pitchFamily="34" charset="0"/>
        <a:buChar char="•"/>
        <a:defRPr kumimoji="1" sz="1002" kern="1200">
          <a:solidFill>
            <a:schemeClr val="tx1"/>
          </a:solidFill>
          <a:latin typeface="+mn-lt"/>
          <a:ea typeface="+mn-ea"/>
          <a:cs typeface="+mn-cs"/>
        </a:defRPr>
      </a:lvl6pPr>
      <a:lvl7pPr marL="1653807" indent="-127216" algn="l" defTabSz="508864" rtl="0" eaLnBrk="1" latinLnBrk="0" hangingPunct="1">
        <a:lnSpc>
          <a:spcPct val="90000"/>
        </a:lnSpc>
        <a:spcBef>
          <a:spcPts val="278"/>
        </a:spcBef>
        <a:buFont typeface="Arial" panose="020B0604020202020204" pitchFamily="34" charset="0"/>
        <a:buChar char="•"/>
        <a:defRPr kumimoji="1" sz="1002" kern="1200">
          <a:solidFill>
            <a:schemeClr val="tx1"/>
          </a:solidFill>
          <a:latin typeface="+mn-lt"/>
          <a:ea typeface="+mn-ea"/>
          <a:cs typeface="+mn-cs"/>
        </a:defRPr>
      </a:lvl7pPr>
      <a:lvl8pPr marL="1908239" indent="-127216" algn="l" defTabSz="508864" rtl="0" eaLnBrk="1" latinLnBrk="0" hangingPunct="1">
        <a:lnSpc>
          <a:spcPct val="90000"/>
        </a:lnSpc>
        <a:spcBef>
          <a:spcPts val="278"/>
        </a:spcBef>
        <a:buFont typeface="Arial" panose="020B0604020202020204" pitchFamily="34" charset="0"/>
        <a:buChar char="•"/>
        <a:defRPr kumimoji="1" sz="1002" kern="1200">
          <a:solidFill>
            <a:schemeClr val="tx1"/>
          </a:solidFill>
          <a:latin typeface="+mn-lt"/>
          <a:ea typeface="+mn-ea"/>
          <a:cs typeface="+mn-cs"/>
        </a:defRPr>
      </a:lvl8pPr>
      <a:lvl9pPr marL="2162670" indent="-127216" algn="l" defTabSz="508864" rtl="0" eaLnBrk="1" latinLnBrk="0" hangingPunct="1">
        <a:lnSpc>
          <a:spcPct val="90000"/>
        </a:lnSpc>
        <a:spcBef>
          <a:spcPts val="278"/>
        </a:spcBef>
        <a:buFont typeface="Arial" panose="020B0604020202020204" pitchFamily="34" charset="0"/>
        <a:buChar char="•"/>
        <a:defRPr kumimoji="1" sz="1002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08864" rtl="0" eaLnBrk="1" latinLnBrk="0" hangingPunct="1">
        <a:defRPr kumimoji="1" sz="1002" kern="1200">
          <a:solidFill>
            <a:schemeClr val="tx1"/>
          </a:solidFill>
          <a:latin typeface="+mn-lt"/>
          <a:ea typeface="+mn-ea"/>
          <a:cs typeface="+mn-cs"/>
        </a:defRPr>
      </a:lvl1pPr>
      <a:lvl2pPr marL="254432" algn="l" defTabSz="508864" rtl="0" eaLnBrk="1" latinLnBrk="0" hangingPunct="1">
        <a:defRPr kumimoji="1" sz="1002" kern="1200">
          <a:solidFill>
            <a:schemeClr val="tx1"/>
          </a:solidFill>
          <a:latin typeface="+mn-lt"/>
          <a:ea typeface="+mn-ea"/>
          <a:cs typeface="+mn-cs"/>
        </a:defRPr>
      </a:lvl2pPr>
      <a:lvl3pPr marL="508864" algn="l" defTabSz="508864" rtl="0" eaLnBrk="1" latinLnBrk="0" hangingPunct="1">
        <a:defRPr kumimoji="1" sz="1002" kern="1200">
          <a:solidFill>
            <a:schemeClr val="tx1"/>
          </a:solidFill>
          <a:latin typeface="+mn-lt"/>
          <a:ea typeface="+mn-ea"/>
          <a:cs typeface="+mn-cs"/>
        </a:defRPr>
      </a:lvl3pPr>
      <a:lvl4pPr marL="763295" algn="l" defTabSz="508864" rtl="0" eaLnBrk="1" latinLnBrk="0" hangingPunct="1">
        <a:defRPr kumimoji="1" sz="1002" kern="1200">
          <a:solidFill>
            <a:schemeClr val="tx1"/>
          </a:solidFill>
          <a:latin typeface="+mn-lt"/>
          <a:ea typeface="+mn-ea"/>
          <a:cs typeface="+mn-cs"/>
        </a:defRPr>
      </a:lvl4pPr>
      <a:lvl5pPr marL="1017727" algn="l" defTabSz="508864" rtl="0" eaLnBrk="1" latinLnBrk="0" hangingPunct="1">
        <a:defRPr kumimoji="1" sz="1002" kern="1200">
          <a:solidFill>
            <a:schemeClr val="tx1"/>
          </a:solidFill>
          <a:latin typeface="+mn-lt"/>
          <a:ea typeface="+mn-ea"/>
          <a:cs typeface="+mn-cs"/>
        </a:defRPr>
      </a:lvl5pPr>
      <a:lvl6pPr marL="1272159" algn="l" defTabSz="508864" rtl="0" eaLnBrk="1" latinLnBrk="0" hangingPunct="1">
        <a:defRPr kumimoji="1" sz="1002" kern="1200">
          <a:solidFill>
            <a:schemeClr val="tx1"/>
          </a:solidFill>
          <a:latin typeface="+mn-lt"/>
          <a:ea typeface="+mn-ea"/>
          <a:cs typeface="+mn-cs"/>
        </a:defRPr>
      </a:lvl6pPr>
      <a:lvl7pPr marL="1526591" algn="l" defTabSz="508864" rtl="0" eaLnBrk="1" latinLnBrk="0" hangingPunct="1">
        <a:defRPr kumimoji="1" sz="1002" kern="1200">
          <a:solidFill>
            <a:schemeClr val="tx1"/>
          </a:solidFill>
          <a:latin typeface="+mn-lt"/>
          <a:ea typeface="+mn-ea"/>
          <a:cs typeface="+mn-cs"/>
        </a:defRPr>
      </a:lvl7pPr>
      <a:lvl8pPr marL="1781023" algn="l" defTabSz="508864" rtl="0" eaLnBrk="1" latinLnBrk="0" hangingPunct="1">
        <a:defRPr kumimoji="1" sz="1002" kern="1200">
          <a:solidFill>
            <a:schemeClr val="tx1"/>
          </a:solidFill>
          <a:latin typeface="+mn-lt"/>
          <a:ea typeface="+mn-ea"/>
          <a:cs typeface="+mn-cs"/>
        </a:defRPr>
      </a:lvl8pPr>
      <a:lvl9pPr marL="2035454" algn="l" defTabSz="508864" rtl="0" eaLnBrk="1" latinLnBrk="0" hangingPunct="1">
        <a:defRPr kumimoji="1" sz="100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4" name="グループ化 1"/>
          <p:cNvGrpSpPr>
            <a:grpSpLocks/>
          </p:cNvGrpSpPr>
          <p:nvPr/>
        </p:nvGrpSpPr>
        <p:grpSpPr bwMode="auto">
          <a:xfrm>
            <a:off x="109538" y="114300"/>
            <a:ext cx="5327650" cy="2160588"/>
            <a:chOff x="109205" y="114300"/>
            <a:chExt cx="5328000" cy="2160000"/>
          </a:xfrm>
        </p:grpSpPr>
        <p:sp>
          <p:nvSpPr>
            <p:cNvPr id="3075" name="正方形/長方形 4"/>
            <p:cNvSpPr>
              <a:spLocks noChangeArrowheads="1"/>
            </p:cNvSpPr>
            <p:nvPr/>
          </p:nvSpPr>
          <p:spPr bwMode="auto">
            <a:xfrm>
              <a:off x="109205" y="114300"/>
              <a:ext cx="5328000" cy="2160000"/>
            </a:xfrm>
            <a:prstGeom prst="rect">
              <a:avLst/>
            </a:prstGeom>
            <a:solidFill>
              <a:schemeClr val="accent1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defTabSz="1371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defTabSz="1371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defTabSz="1371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defTabSz="1371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defTabSz="1371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1371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1371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1371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1371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endParaRPr lang="ja-JP" altLang="en-US">
                <a:latin typeface="Arial" panose="020B0604020202020204" pitchFamily="34" charset="0"/>
              </a:endParaRPr>
            </a:p>
          </p:txBody>
        </p:sp>
        <p:sp>
          <p:nvSpPr>
            <p:cNvPr id="11" name="テキスト ボックス 3"/>
            <p:cNvSpPr txBox="1">
              <a:spLocks noChangeArrowheads="1"/>
            </p:cNvSpPr>
            <p:nvPr/>
          </p:nvSpPr>
          <p:spPr bwMode="auto">
            <a:xfrm>
              <a:off x="868080" y="739605"/>
              <a:ext cx="2998984" cy="3078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ja-JP" altLang="en-US" sz="1400" b="1" dirty="0">
                  <a:solidFill>
                    <a:schemeClr val="tx2"/>
                  </a:solidFill>
                  <a:latin typeface="+mn-ea"/>
                  <a:ea typeface="+mn-ea"/>
                </a:rPr>
                <a:t>宛先スペース（横</a:t>
              </a:r>
              <a:r>
                <a:rPr lang="en-US" altLang="ja-JP" sz="1400" b="1" dirty="0">
                  <a:solidFill>
                    <a:schemeClr val="tx2"/>
                  </a:solidFill>
                  <a:latin typeface="+mn-ea"/>
                  <a:ea typeface="+mn-ea"/>
                </a:rPr>
                <a:t>148×</a:t>
              </a:r>
              <a:r>
                <a:rPr lang="ja-JP" altLang="en-US" sz="1400" b="1" dirty="0">
                  <a:solidFill>
                    <a:schemeClr val="tx2"/>
                  </a:solidFill>
                  <a:latin typeface="+mn-ea"/>
                  <a:ea typeface="+mn-ea"/>
                </a:rPr>
                <a:t>縦</a:t>
              </a:r>
              <a:r>
                <a:rPr lang="en-US" altLang="ja-JP" sz="1400" b="1" dirty="0">
                  <a:solidFill>
                    <a:schemeClr val="tx2"/>
                  </a:solidFill>
                  <a:latin typeface="+mn-ea"/>
                  <a:ea typeface="+mn-ea"/>
                </a:rPr>
                <a:t>60mm</a:t>
              </a:r>
              <a:r>
                <a:rPr lang="ja-JP" altLang="en-US" sz="1400" b="1" dirty="0">
                  <a:solidFill>
                    <a:schemeClr val="tx2"/>
                  </a:solidFill>
                  <a:latin typeface="+mn-ea"/>
                  <a:ea typeface="+mn-ea"/>
                </a:rPr>
                <a:t>）</a:t>
              </a:r>
            </a:p>
          </p:txBody>
        </p:sp>
        <p:sp>
          <p:nvSpPr>
            <p:cNvPr id="12" name="テキスト ボックス 4"/>
            <p:cNvSpPr txBox="1">
              <a:spLocks noChangeArrowheads="1"/>
            </p:cNvSpPr>
            <p:nvPr/>
          </p:nvSpPr>
          <p:spPr bwMode="auto">
            <a:xfrm>
              <a:off x="872842" y="1047496"/>
              <a:ext cx="3468916" cy="7681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lnSpc>
                  <a:spcPct val="150000"/>
                </a:lnSpc>
                <a:defRPr/>
              </a:pPr>
              <a:r>
                <a:rPr lang="ja-JP" altLang="en-US" sz="800" b="1" dirty="0">
                  <a:solidFill>
                    <a:schemeClr val="tx2"/>
                  </a:solidFill>
                  <a:latin typeface="+mn-ea"/>
                </a:rPr>
                <a:t>・こちらにデザインはできません。</a:t>
              </a:r>
              <a:endParaRPr lang="en-US" altLang="ja-JP" sz="800" b="1" dirty="0">
                <a:solidFill>
                  <a:schemeClr val="tx2"/>
                </a:solidFill>
                <a:latin typeface="+mn-ea"/>
              </a:endParaRPr>
            </a:p>
            <a:p>
              <a:pPr eaLnBrk="1" hangingPunct="1">
                <a:lnSpc>
                  <a:spcPct val="150000"/>
                </a:lnSpc>
                <a:defRPr/>
              </a:pPr>
              <a:r>
                <a:rPr lang="ja-JP" altLang="en-US" sz="800" b="1" dirty="0">
                  <a:solidFill>
                    <a:schemeClr val="tx2"/>
                  </a:solidFill>
                  <a:latin typeface="+mn-ea"/>
                </a:rPr>
                <a:t>・宛先スペースを</a:t>
              </a:r>
              <a:r>
                <a:rPr lang="ja-JP" altLang="en-US" sz="800" b="1" dirty="0">
                  <a:solidFill>
                    <a:srgbClr val="FF0000"/>
                  </a:solidFill>
                  <a:latin typeface="+mn-ea"/>
                </a:rPr>
                <a:t>削除</a:t>
              </a:r>
              <a:r>
                <a:rPr lang="ja-JP" altLang="en-US" sz="800" b="1" dirty="0">
                  <a:solidFill>
                    <a:schemeClr val="tx2"/>
                  </a:solidFill>
                  <a:latin typeface="+mn-ea"/>
                </a:rPr>
                <a:t>の上、</a:t>
              </a:r>
              <a:r>
                <a:rPr lang="en-US" altLang="ja-JP" sz="800" b="1" dirty="0">
                  <a:solidFill>
                    <a:schemeClr val="tx2"/>
                  </a:solidFill>
                  <a:latin typeface="+mn-ea"/>
                </a:rPr>
                <a:t>PDF</a:t>
              </a:r>
              <a:r>
                <a:rPr lang="ja-JP" altLang="en-US" sz="800" b="1" dirty="0">
                  <a:solidFill>
                    <a:schemeClr val="tx2"/>
                  </a:solidFill>
                  <a:latin typeface="+mn-ea"/>
                </a:rPr>
                <a:t>保存をお願いいたします。</a:t>
              </a:r>
              <a:br>
                <a:rPr lang="ja-JP" altLang="en-US" sz="800" b="1" dirty="0">
                  <a:solidFill>
                    <a:schemeClr val="tx2"/>
                  </a:solidFill>
                  <a:latin typeface="+mn-ea"/>
                </a:rPr>
              </a:br>
              <a:r>
                <a:rPr lang="ja-JP" altLang="en-US" sz="800" b="1" dirty="0">
                  <a:solidFill>
                    <a:schemeClr val="tx2"/>
                  </a:solidFill>
                  <a:latin typeface="+mn-ea"/>
                </a:rPr>
                <a:t>・宛先スペースを削除されていない場合は、印刷の際に削除いたします。</a:t>
              </a:r>
              <a:endParaRPr kumimoji="1" lang="ja-JP" altLang="en-US" sz="800" b="1" spc="300" dirty="0">
                <a:solidFill>
                  <a:schemeClr val="tx2"/>
                </a:solidFill>
                <a:latin typeface="+mn-ea"/>
              </a:endParaRPr>
            </a:p>
            <a:p>
              <a:pPr eaLnBrk="1" hangingPunct="1">
                <a:defRPr/>
              </a:pPr>
              <a:endParaRPr kumimoji="1" lang="ja-JP" altLang="en-US" sz="800" b="1" dirty="0">
                <a:solidFill>
                  <a:schemeClr val="tx2"/>
                </a:solidFill>
                <a:latin typeface="+mn-ea"/>
              </a:endParaRPr>
            </a:p>
          </p:txBody>
        </p:sp>
        <p:sp>
          <p:nvSpPr>
            <p:cNvPr id="13" name="テキスト ボックス 4"/>
            <p:cNvSpPr txBox="1">
              <a:spLocks noChangeArrowheads="1"/>
            </p:cNvSpPr>
            <p:nvPr/>
          </p:nvSpPr>
          <p:spPr bwMode="auto">
            <a:xfrm>
              <a:off x="872842" y="1658518"/>
              <a:ext cx="3468916" cy="2158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defRPr/>
              </a:pPr>
              <a:r>
                <a:rPr lang="en-US" altLang="ja-JP" sz="800" b="1" dirty="0">
                  <a:solidFill>
                    <a:srgbClr val="FF0000"/>
                  </a:solidFill>
                  <a:latin typeface="+mn-ea"/>
                </a:rPr>
                <a:t>※</a:t>
              </a:r>
              <a:r>
                <a:rPr lang="ja-JP" altLang="en-US" sz="800" b="1" dirty="0">
                  <a:solidFill>
                    <a:srgbClr val="FF0000"/>
                  </a:solidFill>
                  <a:latin typeface="+mn-ea"/>
                </a:rPr>
                <a:t>料金別納マークや</a:t>
              </a:r>
              <a:r>
                <a:rPr lang="en-US" altLang="ja-JP" sz="800" b="1" dirty="0">
                  <a:solidFill>
                    <a:srgbClr val="FF0000"/>
                  </a:solidFill>
                  <a:latin typeface="+mn-ea"/>
                </a:rPr>
                <a:t>POST CARD</a:t>
              </a:r>
              <a:r>
                <a:rPr lang="ja-JP" altLang="en-US" sz="800" b="1" dirty="0">
                  <a:solidFill>
                    <a:srgbClr val="FF0000"/>
                  </a:solidFill>
                  <a:latin typeface="+mn-ea"/>
                </a:rPr>
                <a:t>表記は削除や移動をしないでください。</a:t>
              </a:r>
              <a:endParaRPr lang="ja-JP" altLang="ja-JP" sz="800" b="1" dirty="0">
                <a:latin typeface="+mn-ea"/>
              </a:endParaRP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93</TotalTime>
  <Words>64</Words>
  <Application>Microsoft Office PowerPoint</Application>
  <PresentationFormat>ユーザー設定</PresentationFormat>
  <Paragraphs>4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游ゴシック</vt:lpstr>
      <vt:lpstr>Arial</vt:lpstr>
      <vt:lpstr>Calibri</vt:lpstr>
      <vt:lpstr>Calibri Light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尾梶 敬祐</dc:creator>
  <cp:lastModifiedBy>福村 美紀</cp:lastModifiedBy>
  <cp:revision>17</cp:revision>
  <dcterms:created xsi:type="dcterms:W3CDTF">2022-03-16T05:28:10Z</dcterms:created>
  <dcterms:modified xsi:type="dcterms:W3CDTF">2025-06-04T06:27:54Z</dcterms:modified>
</cp:coreProperties>
</file>