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381635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>
        <p:scale>
          <a:sx n="100" d="100"/>
          <a:sy n="100" d="100"/>
        </p:scale>
        <p:origin x="3888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381635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27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383810" y="-1863725"/>
            <a:ext cx="12623658" cy="1229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2pPr>
      <a:lvl3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3pPr>
      <a:lvl4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4pPr>
      <a:lvl5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95250" indent="-95250" algn="l" defTabSz="3810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66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15</cp:revision>
  <dcterms:created xsi:type="dcterms:W3CDTF">2022-03-16T05:28:10Z</dcterms:created>
  <dcterms:modified xsi:type="dcterms:W3CDTF">2025-06-04T06:27:25Z</dcterms:modified>
</cp:coreProperties>
</file>