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sldIdLst>
    <p:sldId id="256" r:id="rId2"/>
  </p:sldIdLst>
  <p:sldSz cx="3816350" cy="554355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02" autoAdjust="0"/>
    <p:restoredTop sz="94660"/>
  </p:normalViewPr>
  <p:slideViewPr>
    <p:cSldViewPr snapToGrid="0">
      <p:cViewPr>
        <p:scale>
          <a:sx n="100" d="100"/>
          <a:sy n="100" d="100"/>
        </p:scale>
        <p:origin x="3888" y="10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4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3816350" cy="554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8221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4389438" y="-1866752"/>
            <a:ext cx="12593638" cy="12296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テキスト ボックス 4"/>
          <p:cNvSpPr txBox="1">
            <a:spLocks noChangeArrowheads="1"/>
          </p:cNvSpPr>
          <p:nvPr userDrawn="1"/>
        </p:nvSpPr>
        <p:spPr bwMode="auto">
          <a:xfrm>
            <a:off x="1511300" y="257051"/>
            <a:ext cx="79216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800" b="1" dirty="0">
                <a:latin typeface="+mn-ea"/>
                <a:ea typeface="+mn-ea"/>
              </a:rPr>
              <a:t>POST CARD</a:t>
            </a:r>
            <a:endParaRPr lang="ja-JP" altLang="en-US" sz="800" b="1" dirty="0">
              <a:latin typeface="+mn-ea"/>
              <a:ea typeface="+mn-ea"/>
            </a:endParaRPr>
          </a:p>
        </p:txBody>
      </p:sp>
      <p:pic>
        <p:nvPicPr>
          <p:cNvPr id="1028" name="図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876" y="296067"/>
            <a:ext cx="838200" cy="83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xStyles>
    <p:titleStyle>
      <a:lvl1pPr algn="l" defTabSz="381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381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>
          <a:solidFill>
            <a:schemeClr val="tx1"/>
          </a:solidFill>
          <a:latin typeface="Calibri Light" panose="020F0302020204030204" pitchFamily="34" charset="0"/>
        </a:defRPr>
      </a:lvl2pPr>
      <a:lvl3pPr algn="l" defTabSz="381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>
          <a:solidFill>
            <a:schemeClr val="tx1"/>
          </a:solidFill>
          <a:latin typeface="Calibri Light" panose="020F0302020204030204" pitchFamily="34" charset="0"/>
        </a:defRPr>
      </a:lvl3pPr>
      <a:lvl4pPr algn="l" defTabSz="381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>
          <a:solidFill>
            <a:schemeClr val="tx1"/>
          </a:solidFill>
          <a:latin typeface="Calibri Light" panose="020F0302020204030204" pitchFamily="34" charset="0"/>
        </a:defRPr>
      </a:lvl4pPr>
      <a:lvl5pPr algn="l" defTabSz="381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381000" rtl="0" fontAlgn="base">
        <a:lnSpc>
          <a:spcPct val="90000"/>
        </a:lnSpc>
        <a:spcBef>
          <a:spcPct val="0"/>
        </a:spcBef>
        <a:spcAft>
          <a:spcPct val="0"/>
        </a:spcAft>
        <a:defRPr kumimoji="1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381000" rtl="0" fontAlgn="base">
        <a:lnSpc>
          <a:spcPct val="90000"/>
        </a:lnSpc>
        <a:spcBef>
          <a:spcPct val="0"/>
        </a:spcBef>
        <a:spcAft>
          <a:spcPct val="0"/>
        </a:spcAft>
        <a:defRPr kumimoji="1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381000" rtl="0" fontAlgn="base">
        <a:lnSpc>
          <a:spcPct val="90000"/>
        </a:lnSpc>
        <a:spcBef>
          <a:spcPct val="0"/>
        </a:spcBef>
        <a:spcAft>
          <a:spcPct val="0"/>
        </a:spcAft>
        <a:defRPr kumimoji="1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381000" rtl="0" fontAlgn="base">
        <a:lnSpc>
          <a:spcPct val="90000"/>
        </a:lnSpc>
        <a:spcBef>
          <a:spcPct val="0"/>
        </a:spcBef>
        <a:spcAft>
          <a:spcPct val="0"/>
        </a:spcAft>
        <a:defRPr kumimoji="1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95250" indent="-95250" algn="l" defTabSz="381000" rtl="0" eaLnBrk="0" fontAlgn="base" hangingPunct="0">
        <a:lnSpc>
          <a:spcPct val="90000"/>
        </a:lnSpc>
        <a:spcBef>
          <a:spcPts val="413"/>
        </a:spcBef>
        <a:spcAft>
          <a:spcPct val="0"/>
        </a:spcAft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85750" indent="-95250" algn="l" defTabSz="381000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panose="020B0604020202020204" pitchFamily="34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76250" indent="-95250" algn="l" defTabSz="381000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666750" indent="-95250" algn="l" defTabSz="381000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857250" indent="-95250" algn="l" defTabSz="381000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1049594" indent="-95418" algn="l" defTabSz="381671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6pPr>
      <a:lvl7pPr marL="1240429" indent="-95418" algn="l" defTabSz="381671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7pPr>
      <a:lvl8pPr marL="1431265" indent="-95418" algn="l" defTabSz="381671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8pPr>
      <a:lvl9pPr marL="1622100" indent="-95418" algn="l" defTabSz="381671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1pPr>
      <a:lvl2pPr marL="190835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2pPr>
      <a:lvl3pPr marL="381671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3pPr>
      <a:lvl4pPr marL="572506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4pPr>
      <a:lvl5pPr marL="763341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5pPr>
      <a:lvl6pPr marL="954176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6pPr>
      <a:lvl7pPr marL="1145012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7pPr>
      <a:lvl8pPr marL="1335847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8pPr>
      <a:lvl9pPr marL="1526682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グループ化 2"/>
          <p:cNvGrpSpPr>
            <a:grpSpLocks/>
          </p:cNvGrpSpPr>
          <p:nvPr/>
        </p:nvGrpSpPr>
        <p:grpSpPr bwMode="auto">
          <a:xfrm>
            <a:off x="109538" y="109538"/>
            <a:ext cx="3629025" cy="2700337"/>
            <a:chOff x="109538" y="109538"/>
            <a:chExt cx="3629025" cy="2700337"/>
          </a:xfrm>
        </p:grpSpPr>
        <p:sp>
          <p:nvSpPr>
            <p:cNvPr id="3075" name="正方形/長方形 3"/>
            <p:cNvSpPr>
              <a:spLocks noChangeArrowheads="1"/>
            </p:cNvSpPr>
            <p:nvPr/>
          </p:nvSpPr>
          <p:spPr bwMode="auto">
            <a:xfrm>
              <a:off x="109538" y="109538"/>
              <a:ext cx="3600450" cy="2700337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defTabSz="1371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1371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1371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1371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1371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ja-JP" altLang="en-US">
                <a:latin typeface="Arial" panose="020B0604020202020204" pitchFamily="34" charset="0"/>
              </a:endParaRPr>
            </a:p>
          </p:txBody>
        </p:sp>
        <p:sp>
          <p:nvSpPr>
            <p:cNvPr id="11" name="テキスト ボックス 3"/>
            <p:cNvSpPr txBox="1">
              <a:spLocks noChangeArrowheads="1"/>
            </p:cNvSpPr>
            <p:nvPr/>
          </p:nvSpPr>
          <p:spPr bwMode="auto">
            <a:xfrm>
              <a:off x="635000" y="1262063"/>
              <a:ext cx="2647950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1400" b="1" dirty="0">
                  <a:solidFill>
                    <a:schemeClr val="tx2"/>
                  </a:solidFill>
                  <a:latin typeface="+mn-ea"/>
                  <a:ea typeface="+mn-ea"/>
                </a:rPr>
                <a:t>宛先スペース（横</a:t>
              </a:r>
              <a:r>
                <a:rPr lang="en-US" altLang="ja-JP" sz="1400" b="1" dirty="0">
                  <a:solidFill>
                    <a:schemeClr val="tx2"/>
                  </a:solidFill>
                  <a:latin typeface="+mn-ea"/>
                  <a:ea typeface="+mn-ea"/>
                </a:rPr>
                <a:t>100×</a:t>
              </a:r>
              <a:r>
                <a:rPr lang="ja-JP" altLang="en-US" sz="1400" b="1" dirty="0">
                  <a:solidFill>
                    <a:schemeClr val="tx2"/>
                  </a:solidFill>
                  <a:latin typeface="+mn-ea"/>
                  <a:ea typeface="+mn-ea"/>
                </a:rPr>
                <a:t>縦</a:t>
              </a:r>
              <a:r>
                <a:rPr lang="en-US" altLang="ja-JP" sz="1400" b="1" dirty="0">
                  <a:solidFill>
                    <a:schemeClr val="tx2"/>
                  </a:solidFill>
                  <a:latin typeface="+mn-ea"/>
                  <a:ea typeface="+mn-ea"/>
                </a:rPr>
                <a:t>75mm</a:t>
              </a:r>
              <a:r>
                <a:rPr lang="ja-JP" altLang="en-US" sz="1400" b="1" dirty="0">
                  <a:solidFill>
                    <a:schemeClr val="tx2"/>
                  </a:solidFill>
                  <a:latin typeface="+mn-ea"/>
                  <a:ea typeface="+mn-ea"/>
                </a:rPr>
                <a:t>）</a:t>
              </a:r>
            </a:p>
          </p:txBody>
        </p:sp>
        <p:sp>
          <p:nvSpPr>
            <p:cNvPr id="12" name="テキスト ボックス 4"/>
            <p:cNvSpPr txBox="1">
              <a:spLocks noChangeArrowheads="1"/>
            </p:cNvSpPr>
            <p:nvPr/>
          </p:nvSpPr>
          <p:spPr bwMode="auto">
            <a:xfrm>
              <a:off x="168275" y="1662113"/>
              <a:ext cx="3487738" cy="628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  <a:defRPr/>
              </a:pPr>
              <a:r>
                <a:rPr lang="ja-JP" altLang="en-US" sz="800" b="1" dirty="0">
                  <a:solidFill>
                    <a:schemeClr val="tx2"/>
                  </a:solidFill>
                  <a:latin typeface="+mn-ea"/>
                </a:rPr>
                <a:t>・こちらにデザインはできません。</a:t>
              </a:r>
              <a:br>
                <a:rPr lang="ja-JP" altLang="en-US" sz="800" b="1" dirty="0">
                  <a:solidFill>
                    <a:schemeClr val="tx2"/>
                  </a:solidFill>
                  <a:latin typeface="+mn-ea"/>
                </a:rPr>
              </a:br>
              <a:r>
                <a:rPr lang="ja-JP" altLang="en-US" sz="800" b="1" dirty="0">
                  <a:solidFill>
                    <a:schemeClr val="tx2"/>
                  </a:solidFill>
                  <a:latin typeface="+mn-ea"/>
                </a:rPr>
                <a:t>・宛先スペースを</a:t>
              </a:r>
              <a:r>
                <a:rPr lang="ja-JP" altLang="en-US" sz="800" b="1" dirty="0">
                  <a:solidFill>
                    <a:srgbClr val="FF0000"/>
                  </a:solidFill>
                  <a:latin typeface="+mn-ea"/>
                </a:rPr>
                <a:t>削除</a:t>
              </a:r>
              <a:r>
                <a:rPr lang="ja-JP" altLang="en-US" sz="800" b="1" dirty="0">
                  <a:solidFill>
                    <a:schemeClr val="tx2"/>
                  </a:solidFill>
                  <a:latin typeface="+mn-ea"/>
                </a:rPr>
                <a:t>の上、</a:t>
              </a:r>
              <a:r>
                <a:rPr lang="en-US" altLang="ja-JP" sz="800" b="1" dirty="0">
                  <a:solidFill>
                    <a:schemeClr val="tx2"/>
                  </a:solidFill>
                  <a:latin typeface="+mn-ea"/>
                </a:rPr>
                <a:t>PDF</a:t>
              </a:r>
              <a:r>
                <a:rPr lang="ja-JP" altLang="en-US" sz="800" b="1" dirty="0">
                  <a:solidFill>
                    <a:schemeClr val="tx2"/>
                  </a:solidFill>
                  <a:latin typeface="+mn-ea"/>
                </a:rPr>
                <a:t>保存をお願いいたします。</a:t>
              </a:r>
              <a:br>
                <a:rPr lang="ja-JP" altLang="en-US" sz="800" b="1" dirty="0">
                  <a:solidFill>
                    <a:schemeClr val="tx2"/>
                  </a:solidFill>
                  <a:latin typeface="+mn-ea"/>
                </a:rPr>
              </a:br>
              <a:r>
                <a:rPr lang="ja-JP" altLang="en-US" sz="800" b="1" dirty="0">
                  <a:solidFill>
                    <a:schemeClr val="tx2"/>
                  </a:solidFill>
                  <a:latin typeface="+mn-ea"/>
                </a:rPr>
                <a:t>・宛先スペースを削除されていない場合は、印刷の際に削除いたします。</a:t>
              </a:r>
              <a:endParaRPr lang="en-US" altLang="ja-JP" sz="800" b="1" dirty="0">
                <a:solidFill>
                  <a:schemeClr val="tx2"/>
                </a:solidFill>
                <a:latin typeface="+mn-ea"/>
              </a:endParaRPr>
            </a:p>
          </p:txBody>
        </p:sp>
        <p:sp>
          <p:nvSpPr>
            <p:cNvPr id="13" name="テキスト ボックス 4"/>
            <p:cNvSpPr txBox="1">
              <a:spLocks noChangeArrowheads="1"/>
            </p:cNvSpPr>
            <p:nvPr/>
          </p:nvSpPr>
          <p:spPr bwMode="auto">
            <a:xfrm>
              <a:off x="177800" y="2382838"/>
              <a:ext cx="3560763" cy="214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ja-JP" sz="800" b="1" dirty="0">
                  <a:solidFill>
                    <a:srgbClr val="FF0000"/>
                  </a:solidFill>
                  <a:latin typeface="+mn-ea"/>
                </a:rPr>
                <a:t>※</a:t>
              </a:r>
              <a:r>
                <a:rPr lang="ja-JP" altLang="en-US" sz="800" b="1" dirty="0">
                  <a:solidFill>
                    <a:srgbClr val="FF0000"/>
                  </a:solidFill>
                  <a:latin typeface="+mn-ea"/>
                </a:rPr>
                <a:t>料金別納マークや</a:t>
              </a:r>
              <a:r>
                <a:rPr lang="en-US" altLang="ja-JP" sz="800" b="1" dirty="0">
                  <a:solidFill>
                    <a:srgbClr val="FF0000"/>
                  </a:solidFill>
                  <a:latin typeface="+mn-ea"/>
                </a:rPr>
                <a:t>POST CARD</a:t>
              </a:r>
              <a:r>
                <a:rPr lang="ja-JP" altLang="en-US" sz="800" b="1" dirty="0">
                  <a:solidFill>
                    <a:srgbClr val="FF0000"/>
                  </a:solidFill>
                  <a:latin typeface="+mn-ea"/>
                </a:rPr>
                <a:t>表記は削除や移動をしないでください。</a:t>
              </a:r>
              <a:endParaRPr lang="ja-JP" altLang="ja-JP" sz="800" dirty="0">
                <a:latin typeface="+mn-ea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</TotalTime>
  <Words>65</Words>
  <Application>Microsoft Office PowerPoint</Application>
  <PresentationFormat>ユーザー設定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尾梶 敬祐</dc:creator>
  <cp:lastModifiedBy>福村 美紀</cp:lastModifiedBy>
  <cp:revision>16</cp:revision>
  <dcterms:created xsi:type="dcterms:W3CDTF">2022-03-16T05:28:10Z</dcterms:created>
  <dcterms:modified xsi:type="dcterms:W3CDTF">2025-06-04T06:27:04Z</dcterms:modified>
</cp:coreProperties>
</file>