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sldIdLst>
    <p:sldId id="256" r:id="rId2"/>
  </p:sldIdLst>
  <p:sldSz cx="8675688" cy="4535488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73" autoAdjust="0"/>
    <p:restoredTop sz="94660"/>
  </p:normalViewPr>
  <p:slideViewPr>
    <p:cSldViewPr snapToGrid="0">
      <p:cViewPr>
        <p:scale>
          <a:sx n="100" d="100"/>
          <a:sy n="100" d="100"/>
        </p:scale>
        <p:origin x="2094" y="10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3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88"/>
            <a:ext cx="8675688" cy="4535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0149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図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7913" y="381000"/>
            <a:ext cx="898525" cy="182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図 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4533900" y="-1907892"/>
            <a:ext cx="17687925" cy="9316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</p:sldLayoutIdLst>
  <p:txStyles>
    <p:titleStyle>
      <a:lvl1pPr algn="l" defTabSz="6032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29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032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2900">
          <a:solidFill>
            <a:schemeClr val="tx1"/>
          </a:solidFill>
          <a:latin typeface="Calibri Light" panose="020F0302020204030204" pitchFamily="34" charset="0"/>
        </a:defRPr>
      </a:lvl2pPr>
      <a:lvl3pPr algn="l" defTabSz="6032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2900">
          <a:solidFill>
            <a:schemeClr val="tx1"/>
          </a:solidFill>
          <a:latin typeface="Calibri Light" panose="020F0302020204030204" pitchFamily="34" charset="0"/>
        </a:defRPr>
      </a:lvl3pPr>
      <a:lvl4pPr algn="l" defTabSz="6032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2900">
          <a:solidFill>
            <a:schemeClr val="tx1"/>
          </a:solidFill>
          <a:latin typeface="Calibri Light" panose="020F0302020204030204" pitchFamily="34" charset="0"/>
        </a:defRPr>
      </a:lvl4pPr>
      <a:lvl5pPr algn="l" defTabSz="6032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29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603250" rtl="0" fontAlgn="base">
        <a:lnSpc>
          <a:spcPct val="90000"/>
        </a:lnSpc>
        <a:spcBef>
          <a:spcPct val="0"/>
        </a:spcBef>
        <a:spcAft>
          <a:spcPct val="0"/>
        </a:spcAft>
        <a:defRPr kumimoji="1" sz="29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603250" rtl="0" fontAlgn="base">
        <a:lnSpc>
          <a:spcPct val="90000"/>
        </a:lnSpc>
        <a:spcBef>
          <a:spcPct val="0"/>
        </a:spcBef>
        <a:spcAft>
          <a:spcPct val="0"/>
        </a:spcAft>
        <a:defRPr kumimoji="1" sz="29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603250" rtl="0" fontAlgn="base">
        <a:lnSpc>
          <a:spcPct val="90000"/>
        </a:lnSpc>
        <a:spcBef>
          <a:spcPct val="0"/>
        </a:spcBef>
        <a:spcAft>
          <a:spcPct val="0"/>
        </a:spcAft>
        <a:defRPr kumimoji="1" sz="29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603250" rtl="0" fontAlgn="base">
        <a:lnSpc>
          <a:spcPct val="90000"/>
        </a:lnSpc>
        <a:spcBef>
          <a:spcPct val="0"/>
        </a:spcBef>
        <a:spcAft>
          <a:spcPct val="0"/>
        </a:spcAft>
        <a:defRPr kumimoji="1" sz="29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50813" indent="-150813" algn="l" defTabSz="603250" rtl="0" eaLnBrk="0" fontAlgn="base" hangingPunct="0">
        <a:lnSpc>
          <a:spcPct val="90000"/>
        </a:lnSpc>
        <a:spcBef>
          <a:spcPts val="663"/>
        </a:spcBef>
        <a:spcAft>
          <a:spcPct val="0"/>
        </a:spcAft>
        <a:buFont typeface="Arial" panose="020B0604020202020204" pitchFamily="34" charset="0"/>
        <a:buChar char="•"/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2438" indent="-150813" algn="l" defTabSz="603250" rtl="0" eaLnBrk="0" fontAlgn="base" hangingPunct="0">
        <a:lnSpc>
          <a:spcPct val="90000"/>
        </a:lnSpc>
        <a:spcBef>
          <a:spcPts val="325"/>
        </a:spcBef>
        <a:spcAft>
          <a:spcPct val="0"/>
        </a:spcAft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55650" indent="-150813" algn="l" defTabSz="603250" rtl="0" eaLnBrk="0" fontAlgn="base" hangingPunct="0">
        <a:lnSpc>
          <a:spcPct val="90000"/>
        </a:lnSpc>
        <a:spcBef>
          <a:spcPts val="325"/>
        </a:spcBef>
        <a:spcAft>
          <a:spcPct val="0"/>
        </a:spcAft>
        <a:buFont typeface="Arial" panose="020B0604020202020204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1057275" indent="-150813" algn="l" defTabSz="603250" rtl="0" eaLnBrk="0" fontAlgn="base" hangingPunct="0">
        <a:lnSpc>
          <a:spcPct val="90000"/>
        </a:lnSpc>
        <a:spcBef>
          <a:spcPts val="325"/>
        </a:spcBef>
        <a:spcAft>
          <a:spcPct val="0"/>
        </a:spcAft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360488" indent="-150813" algn="l" defTabSz="603250" rtl="0" eaLnBrk="0" fontAlgn="base" hangingPunct="0">
        <a:lnSpc>
          <a:spcPct val="90000"/>
        </a:lnSpc>
        <a:spcBef>
          <a:spcPts val="325"/>
        </a:spcBef>
        <a:spcAft>
          <a:spcPct val="0"/>
        </a:spcAft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662905" indent="-151173" algn="l" defTabSz="604693" rtl="0" eaLnBrk="1" latinLnBrk="0" hangingPunct="1">
        <a:lnSpc>
          <a:spcPct val="90000"/>
        </a:lnSpc>
        <a:spcBef>
          <a:spcPts val="331"/>
        </a:spcBef>
        <a:buFont typeface="Arial" panose="020B0604020202020204" pitchFamily="34" charset="0"/>
        <a:buChar char="•"/>
        <a:defRPr kumimoji="1" sz="1190" kern="1200">
          <a:solidFill>
            <a:schemeClr val="tx1"/>
          </a:solidFill>
          <a:latin typeface="+mn-lt"/>
          <a:ea typeface="+mn-ea"/>
          <a:cs typeface="+mn-cs"/>
        </a:defRPr>
      </a:lvl6pPr>
      <a:lvl7pPr marL="1965251" indent="-151173" algn="l" defTabSz="604693" rtl="0" eaLnBrk="1" latinLnBrk="0" hangingPunct="1">
        <a:lnSpc>
          <a:spcPct val="90000"/>
        </a:lnSpc>
        <a:spcBef>
          <a:spcPts val="331"/>
        </a:spcBef>
        <a:buFont typeface="Arial" panose="020B0604020202020204" pitchFamily="34" charset="0"/>
        <a:buChar char="•"/>
        <a:defRPr kumimoji="1" sz="1190" kern="1200">
          <a:solidFill>
            <a:schemeClr val="tx1"/>
          </a:solidFill>
          <a:latin typeface="+mn-lt"/>
          <a:ea typeface="+mn-ea"/>
          <a:cs typeface="+mn-cs"/>
        </a:defRPr>
      </a:lvl7pPr>
      <a:lvl8pPr marL="2267598" indent="-151173" algn="l" defTabSz="604693" rtl="0" eaLnBrk="1" latinLnBrk="0" hangingPunct="1">
        <a:lnSpc>
          <a:spcPct val="90000"/>
        </a:lnSpc>
        <a:spcBef>
          <a:spcPts val="331"/>
        </a:spcBef>
        <a:buFont typeface="Arial" panose="020B0604020202020204" pitchFamily="34" charset="0"/>
        <a:buChar char="•"/>
        <a:defRPr kumimoji="1" sz="1190" kern="1200">
          <a:solidFill>
            <a:schemeClr val="tx1"/>
          </a:solidFill>
          <a:latin typeface="+mn-lt"/>
          <a:ea typeface="+mn-ea"/>
          <a:cs typeface="+mn-cs"/>
        </a:defRPr>
      </a:lvl8pPr>
      <a:lvl9pPr marL="2569944" indent="-151173" algn="l" defTabSz="604693" rtl="0" eaLnBrk="1" latinLnBrk="0" hangingPunct="1">
        <a:lnSpc>
          <a:spcPct val="90000"/>
        </a:lnSpc>
        <a:spcBef>
          <a:spcPts val="331"/>
        </a:spcBef>
        <a:buFont typeface="Arial" panose="020B0604020202020204" pitchFamily="34" charset="0"/>
        <a:buChar char="•"/>
        <a:defRPr kumimoji="1" sz="11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4693" rtl="0" eaLnBrk="1" latinLnBrk="0" hangingPunct="1">
        <a:defRPr kumimoji="1" sz="1190" kern="1200">
          <a:solidFill>
            <a:schemeClr val="tx1"/>
          </a:solidFill>
          <a:latin typeface="+mn-lt"/>
          <a:ea typeface="+mn-ea"/>
          <a:cs typeface="+mn-cs"/>
        </a:defRPr>
      </a:lvl1pPr>
      <a:lvl2pPr marL="302346" algn="l" defTabSz="604693" rtl="0" eaLnBrk="1" latinLnBrk="0" hangingPunct="1">
        <a:defRPr kumimoji="1" sz="1190" kern="1200">
          <a:solidFill>
            <a:schemeClr val="tx1"/>
          </a:solidFill>
          <a:latin typeface="+mn-lt"/>
          <a:ea typeface="+mn-ea"/>
          <a:cs typeface="+mn-cs"/>
        </a:defRPr>
      </a:lvl2pPr>
      <a:lvl3pPr marL="604693" algn="l" defTabSz="604693" rtl="0" eaLnBrk="1" latinLnBrk="0" hangingPunct="1">
        <a:defRPr kumimoji="1" sz="1190" kern="1200">
          <a:solidFill>
            <a:schemeClr val="tx1"/>
          </a:solidFill>
          <a:latin typeface="+mn-lt"/>
          <a:ea typeface="+mn-ea"/>
          <a:cs typeface="+mn-cs"/>
        </a:defRPr>
      </a:lvl3pPr>
      <a:lvl4pPr marL="907039" algn="l" defTabSz="604693" rtl="0" eaLnBrk="1" latinLnBrk="0" hangingPunct="1">
        <a:defRPr kumimoji="1" sz="1190" kern="1200">
          <a:solidFill>
            <a:schemeClr val="tx1"/>
          </a:solidFill>
          <a:latin typeface="+mn-lt"/>
          <a:ea typeface="+mn-ea"/>
          <a:cs typeface="+mn-cs"/>
        </a:defRPr>
      </a:lvl4pPr>
      <a:lvl5pPr marL="1209385" algn="l" defTabSz="604693" rtl="0" eaLnBrk="1" latinLnBrk="0" hangingPunct="1">
        <a:defRPr kumimoji="1" sz="1190" kern="1200">
          <a:solidFill>
            <a:schemeClr val="tx1"/>
          </a:solidFill>
          <a:latin typeface="+mn-lt"/>
          <a:ea typeface="+mn-ea"/>
          <a:cs typeface="+mn-cs"/>
        </a:defRPr>
      </a:lvl5pPr>
      <a:lvl6pPr marL="1511732" algn="l" defTabSz="604693" rtl="0" eaLnBrk="1" latinLnBrk="0" hangingPunct="1">
        <a:defRPr kumimoji="1" sz="1190" kern="1200">
          <a:solidFill>
            <a:schemeClr val="tx1"/>
          </a:solidFill>
          <a:latin typeface="+mn-lt"/>
          <a:ea typeface="+mn-ea"/>
          <a:cs typeface="+mn-cs"/>
        </a:defRPr>
      </a:lvl6pPr>
      <a:lvl7pPr marL="1814078" algn="l" defTabSz="604693" rtl="0" eaLnBrk="1" latinLnBrk="0" hangingPunct="1">
        <a:defRPr kumimoji="1" sz="1190" kern="1200">
          <a:solidFill>
            <a:schemeClr val="tx1"/>
          </a:solidFill>
          <a:latin typeface="+mn-lt"/>
          <a:ea typeface="+mn-ea"/>
          <a:cs typeface="+mn-cs"/>
        </a:defRPr>
      </a:lvl7pPr>
      <a:lvl8pPr marL="2116425" algn="l" defTabSz="604693" rtl="0" eaLnBrk="1" latinLnBrk="0" hangingPunct="1">
        <a:defRPr kumimoji="1" sz="1190" kern="1200">
          <a:solidFill>
            <a:schemeClr val="tx1"/>
          </a:solidFill>
          <a:latin typeface="+mn-lt"/>
          <a:ea typeface="+mn-ea"/>
          <a:cs typeface="+mn-cs"/>
        </a:defRPr>
      </a:lvl8pPr>
      <a:lvl9pPr marL="2418771" algn="l" defTabSz="604693" rtl="0" eaLnBrk="1" latinLnBrk="0" hangingPunct="1">
        <a:defRPr kumimoji="1" sz="11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グループ化 1"/>
          <p:cNvGrpSpPr>
            <a:grpSpLocks/>
          </p:cNvGrpSpPr>
          <p:nvPr/>
        </p:nvGrpSpPr>
        <p:grpSpPr bwMode="auto">
          <a:xfrm>
            <a:off x="4786313" y="107950"/>
            <a:ext cx="3817937" cy="4319588"/>
            <a:chOff x="4786313" y="107950"/>
            <a:chExt cx="3818102" cy="4320000"/>
          </a:xfrm>
        </p:grpSpPr>
        <p:sp>
          <p:nvSpPr>
            <p:cNvPr id="12" name="正方形/長方形 11"/>
            <p:cNvSpPr/>
            <p:nvPr/>
          </p:nvSpPr>
          <p:spPr bwMode="auto">
            <a:xfrm>
              <a:off x="4786313" y="107950"/>
              <a:ext cx="3780000" cy="4320000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106873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Arial" charset="0"/>
              </a:endParaRPr>
            </a:p>
          </p:txBody>
        </p:sp>
        <p:sp>
          <p:nvSpPr>
            <p:cNvPr id="10" name="テキスト ボックス 3"/>
            <p:cNvSpPr txBox="1">
              <a:spLocks noChangeArrowheads="1"/>
            </p:cNvSpPr>
            <p:nvPr/>
          </p:nvSpPr>
          <p:spPr bwMode="auto">
            <a:xfrm>
              <a:off x="4972058" y="2657718"/>
              <a:ext cx="3519640" cy="3397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ja-JP" altLang="en-US" sz="1600" b="1" dirty="0">
                  <a:solidFill>
                    <a:schemeClr val="tx2"/>
                  </a:solidFill>
                  <a:latin typeface="+mn-ea"/>
                </a:rPr>
                <a:t>宛先スペース（横</a:t>
              </a:r>
              <a:r>
                <a:rPr kumimoji="1" lang="en-US" altLang="ja-JP" sz="1600" b="1" dirty="0">
                  <a:solidFill>
                    <a:schemeClr val="tx2"/>
                  </a:solidFill>
                  <a:latin typeface="+mn-ea"/>
                </a:rPr>
                <a:t>105×</a:t>
              </a:r>
              <a:r>
                <a:rPr kumimoji="1" lang="ja-JP" altLang="en-US" sz="1600" b="1" dirty="0">
                  <a:solidFill>
                    <a:schemeClr val="tx2"/>
                  </a:solidFill>
                  <a:latin typeface="+mn-ea"/>
                </a:rPr>
                <a:t>縦</a:t>
              </a:r>
              <a:r>
                <a:rPr kumimoji="1" lang="en-US" altLang="ja-JP" sz="1600" b="1" dirty="0">
                  <a:solidFill>
                    <a:schemeClr val="tx2"/>
                  </a:solidFill>
                  <a:latin typeface="+mn-ea"/>
                </a:rPr>
                <a:t>120mm</a:t>
              </a:r>
              <a:r>
                <a:rPr kumimoji="1" lang="ja-JP" altLang="en-US" sz="1600" b="1" dirty="0">
                  <a:solidFill>
                    <a:schemeClr val="tx2"/>
                  </a:solidFill>
                  <a:latin typeface="+mn-ea"/>
                </a:rPr>
                <a:t>）</a:t>
              </a:r>
            </a:p>
          </p:txBody>
        </p:sp>
        <p:sp>
          <p:nvSpPr>
            <p:cNvPr id="3077" name="テキスト ボックス 4"/>
            <p:cNvSpPr txBox="1">
              <a:spLocks noChangeArrowheads="1"/>
            </p:cNvSpPr>
            <p:nvPr/>
          </p:nvSpPr>
          <p:spPr bwMode="auto">
            <a:xfrm>
              <a:off x="5016632" y="2997099"/>
              <a:ext cx="3587783" cy="8100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defTabSz="914400">
                <a:lnSpc>
                  <a:spcPct val="150000"/>
                </a:lnSpc>
              </a:pPr>
              <a:r>
                <a:rPr lang="ja-JP" altLang="en-US" sz="800" b="1">
                  <a:solidFill>
                    <a:srgbClr val="44546A"/>
                  </a:solidFill>
                  <a:latin typeface="游ゴシック" panose="020B0400000000000000" pitchFamily="50" charset="-128"/>
                </a:rPr>
                <a:t>・こちらにデザインはできません。</a:t>
              </a:r>
            </a:p>
            <a:p>
              <a:pPr defTabSz="914400">
                <a:lnSpc>
                  <a:spcPct val="150000"/>
                </a:lnSpc>
              </a:pPr>
              <a:r>
                <a:rPr lang="ja-JP" altLang="en-US" sz="800" b="1">
                  <a:solidFill>
                    <a:srgbClr val="44546A"/>
                  </a:solidFill>
                  <a:latin typeface="游ゴシック" panose="020B0400000000000000" pitchFamily="50" charset="-128"/>
                </a:rPr>
                <a:t>・宛先スペースを</a:t>
              </a:r>
              <a:r>
                <a:rPr lang="ja-JP" altLang="en-US" sz="800" b="1">
                  <a:solidFill>
                    <a:srgbClr val="FF0000"/>
                  </a:solidFill>
                  <a:latin typeface="游ゴシック" panose="020B0400000000000000" pitchFamily="50" charset="-128"/>
                </a:rPr>
                <a:t>削除</a:t>
              </a:r>
              <a:r>
                <a:rPr lang="ja-JP" altLang="en-US" sz="800" b="1">
                  <a:solidFill>
                    <a:srgbClr val="44546A"/>
                  </a:solidFill>
                  <a:latin typeface="游ゴシック" panose="020B0400000000000000" pitchFamily="50" charset="-128"/>
                </a:rPr>
                <a:t>の上、</a:t>
              </a:r>
              <a:r>
                <a:rPr lang="en-US" altLang="ja-JP" sz="800" b="1">
                  <a:solidFill>
                    <a:srgbClr val="44546A"/>
                  </a:solidFill>
                  <a:latin typeface="游ゴシック" panose="020B0400000000000000" pitchFamily="50" charset="-128"/>
                </a:rPr>
                <a:t>PDF</a:t>
              </a:r>
              <a:r>
                <a:rPr lang="ja-JP" altLang="en-US" sz="800" b="1">
                  <a:solidFill>
                    <a:srgbClr val="44546A"/>
                  </a:solidFill>
                  <a:latin typeface="游ゴシック" panose="020B0400000000000000" pitchFamily="50" charset="-128"/>
                </a:rPr>
                <a:t>保存をお願いいたします。</a:t>
              </a:r>
            </a:p>
            <a:p>
              <a:pPr defTabSz="914400">
                <a:lnSpc>
                  <a:spcPct val="150000"/>
                </a:lnSpc>
              </a:pPr>
              <a:r>
                <a:rPr lang="ja-JP" altLang="en-US" sz="800" b="1">
                  <a:solidFill>
                    <a:srgbClr val="44546A"/>
                  </a:solidFill>
                  <a:latin typeface="游ゴシック" panose="020B0400000000000000" pitchFamily="50" charset="-128"/>
                </a:rPr>
                <a:t>・宛先スペースを削除されていない場合は、印刷の際に</a:t>
              </a:r>
              <a:endParaRPr lang="en-US" altLang="ja-JP" sz="800" b="1">
                <a:solidFill>
                  <a:srgbClr val="44546A"/>
                </a:solidFill>
                <a:latin typeface="游ゴシック" panose="020B0400000000000000" pitchFamily="50" charset="-128"/>
              </a:endParaRPr>
            </a:p>
            <a:p>
              <a:pPr defTabSz="914400">
                <a:lnSpc>
                  <a:spcPct val="150000"/>
                </a:lnSpc>
              </a:pPr>
              <a:r>
                <a:rPr lang="ja-JP" altLang="en-US" sz="800" b="1">
                  <a:solidFill>
                    <a:srgbClr val="44546A"/>
                  </a:solidFill>
                  <a:latin typeface="游ゴシック" panose="020B0400000000000000" pitchFamily="50" charset="-128"/>
                </a:rPr>
                <a:t>　削除いたします。</a:t>
              </a:r>
              <a:endParaRPr lang="en-US" altLang="ja-JP" sz="800" b="1">
                <a:solidFill>
                  <a:srgbClr val="44546A"/>
                </a:solidFill>
                <a:latin typeface="游ゴシック" panose="020B0400000000000000" pitchFamily="50" charset="-128"/>
              </a:endParaRPr>
            </a:p>
          </p:txBody>
        </p:sp>
        <p:sp>
          <p:nvSpPr>
            <p:cNvPr id="3078" name="正方形/長方形 5"/>
            <p:cNvSpPr>
              <a:spLocks noChangeArrowheads="1"/>
            </p:cNvSpPr>
            <p:nvPr/>
          </p:nvSpPr>
          <p:spPr bwMode="auto">
            <a:xfrm>
              <a:off x="5039875" y="3720088"/>
              <a:ext cx="328103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150000"/>
                </a:lnSpc>
                <a:spcAft>
                  <a:spcPts val="450"/>
                </a:spcAft>
              </a:pPr>
              <a:r>
                <a:rPr lang="en-US" altLang="ja-JP" sz="800" b="1">
                  <a:solidFill>
                    <a:srgbClr val="FF0000"/>
                  </a:solidFill>
                  <a:latin typeface="游ゴシック" panose="020B0400000000000000" pitchFamily="50" charset="-128"/>
                </a:rPr>
                <a:t>※</a:t>
              </a:r>
              <a:r>
                <a:rPr lang="ja-JP" altLang="en-US" sz="800" b="1">
                  <a:solidFill>
                    <a:srgbClr val="FF0000"/>
                  </a:solidFill>
                  <a:latin typeface="游ゴシック" panose="020B0400000000000000" pitchFamily="50" charset="-128"/>
                </a:rPr>
                <a:t>料金後納ゆうメール表記は削除や移動をしないでください。</a:t>
              </a:r>
              <a:endParaRPr lang="ja-JP" altLang="ja-JP" sz="800">
                <a:latin typeface="游ゴシック" panose="020B0400000000000000" pitchFamily="50" charset="-128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</TotalTime>
  <Words>62</Words>
  <Application>Microsoft Office PowerPoint</Application>
  <PresentationFormat>ユーザー設定</PresentationFormat>
  <Paragraphs>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尾梶 敬祐</dc:creator>
  <cp:lastModifiedBy>福村 美紀</cp:lastModifiedBy>
  <cp:revision>19</cp:revision>
  <dcterms:created xsi:type="dcterms:W3CDTF">2022-03-16T05:28:10Z</dcterms:created>
  <dcterms:modified xsi:type="dcterms:W3CDTF">2025-06-03T09:01:53Z</dcterms:modified>
</cp:coreProperties>
</file>