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</p:sldIdLst>
  <p:sldSz cx="8675688" cy="4535488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100" d="100"/>
          <a:sy n="100" d="100"/>
        </p:scale>
        <p:origin x="2094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8675687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39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388938"/>
            <a:ext cx="89852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529952" y="-1882775"/>
            <a:ext cx="17683204" cy="947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>
      <a:lvl1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2pPr>
      <a:lvl3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3pPr>
      <a:lvl4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4pPr>
      <a:lvl5pPr algn="l" defTabSz="6032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03250" rtl="0" fontAlgn="base">
        <a:lnSpc>
          <a:spcPct val="90000"/>
        </a:lnSpc>
        <a:spcBef>
          <a:spcPct val="0"/>
        </a:spcBef>
        <a:spcAft>
          <a:spcPct val="0"/>
        </a:spcAft>
        <a:defRPr kumimoji="1" sz="29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50813" indent="-150813" algn="l" defTabSz="603250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2438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5650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57275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360488" indent="-150813" algn="l" defTabSz="603250" rtl="0" eaLnBrk="0" fontAlgn="base" hangingPunct="0">
        <a:lnSpc>
          <a:spcPct val="90000"/>
        </a:lnSpc>
        <a:spcBef>
          <a:spcPts val="325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662905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251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267598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569944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1pPr>
      <a:lvl2pPr marL="302346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604693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3pPr>
      <a:lvl4pPr marL="907039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20938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511732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814078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11642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418771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1"/>
          <p:cNvGrpSpPr>
            <a:grpSpLocks/>
          </p:cNvGrpSpPr>
          <p:nvPr/>
        </p:nvGrpSpPr>
        <p:grpSpPr bwMode="auto">
          <a:xfrm>
            <a:off x="3341688" y="114300"/>
            <a:ext cx="5219700" cy="2519363"/>
            <a:chOff x="3341687" y="114301"/>
            <a:chExt cx="5220000" cy="2520000"/>
          </a:xfrm>
        </p:grpSpPr>
        <p:sp>
          <p:nvSpPr>
            <p:cNvPr id="12" name="正方形/長方形 11"/>
            <p:cNvSpPr/>
            <p:nvPr/>
          </p:nvSpPr>
          <p:spPr bwMode="auto">
            <a:xfrm>
              <a:off x="3341687" y="114301"/>
              <a:ext cx="5220000" cy="252000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106875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0" name="テキスト ボックス 3"/>
            <p:cNvSpPr txBox="1">
              <a:spLocks noChangeArrowheads="1"/>
            </p:cNvSpPr>
            <p:nvPr/>
          </p:nvSpPr>
          <p:spPr bwMode="auto">
            <a:xfrm>
              <a:off x="3765573" y="666891"/>
              <a:ext cx="3402209" cy="338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宛先スペース（横</a:t>
              </a:r>
              <a:r>
                <a:rPr kumimoji="1" lang="en-US" altLang="ja-JP" sz="1600" b="1" dirty="0">
                  <a:solidFill>
                    <a:schemeClr val="tx2"/>
                  </a:solidFill>
                  <a:latin typeface="+mn-ea"/>
                </a:rPr>
                <a:t>145×</a:t>
              </a: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縦</a:t>
              </a:r>
              <a:r>
                <a:rPr kumimoji="1" lang="en-US" altLang="ja-JP" sz="1600" b="1" dirty="0">
                  <a:solidFill>
                    <a:schemeClr val="tx2"/>
                  </a:solidFill>
                  <a:latin typeface="+mn-ea"/>
                </a:rPr>
                <a:t>70mm</a:t>
              </a: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）</a:t>
              </a:r>
            </a:p>
          </p:txBody>
        </p:sp>
        <p:sp>
          <p:nvSpPr>
            <p:cNvPr id="3077" name="テキスト ボックス 4"/>
            <p:cNvSpPr txBox="1">
              <a:spLocks noChangeArrowheads="1"/>
            </p:cNvSpPr>
            <p:nvPr/>
          </p:nvSpPr>
          <p:spPr bwMode="auto">
            <a:xfrm>
              <a:off x="3803663" y="963993"/>
              <a:ext cx="3587783" cy="917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>
                <a:lnSpc>
                  <a:spcPct val="150000"/>
                </a:lnSpc>
              </a:pP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・こちらにデザインはできません。</a:t>
              </a:r>
            </a:p>
            <a:p>
              <a:pPr defTabSz="914400">
                <a:lnSpc>
                  <a:spcPct val="150000"/>
                </a:lnSpc>
              </a:pP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・宛先スペースを</a:t>
              </a:r>
              <a:r>
                <a:rPr lang="ja-JP" altLang="en-US" sz="9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削除</a:t>
              </a: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の上、</a:t>
              </a:r>
              <a:r>
                <a:rPr lang="en-US" altLang="ja-JP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PDF</a:t>
              </a: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保存をお願いいたします。</a:t>
              </a:r>
            </a:p>
            <a:p>
              <a:pPr defTabSz="914400">
                <a:lnSpc>
                  <a:spcPct val="150000"/>
                </a:lnSpc>
              </a:pP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・宛先スペースを削除されていない場合は、印刷の際に</a:t>
              </a:r>
              <a:endParaRPr lang="en-US" altLang="ja-JP" sz="900" b="1">
                <a:solidFill>
                  <a:srgbClr val="44546A"/>
                </a:solidFill>
                <a:latin typeface="游ゴシック" panose="020B0400000000000000" pitchFamily="50" charset="-128"/>
              </a:endParaRPr>
            </a:p>
            <a:p>
              <a:pPr defTabSz="914400">
                <a:lnSpc>
                  <a:spcPct val="150000"/>
                </a:lnSpc>
              </a:pP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　削除いたします。</a:t>
              </a:r>
              <a:endParaRPr lang="en-US" altLang="ja-JP" sz="900" b="1">
                <a:solidFill>
                  <a:srgbClr val="44546A"/>
                </a:solidFill>
                <a:latin typeface="游ゴシック" panose="020B0400000000000000" pitchFamily="50" charset="-128"/>
              </a:endParaRPr>
            </a:p>
          </p:txBody>
        </p:sp>
        <p:sp>
          <p:nvSpPr>
            <p:cNvPr id="3078" name="正方形/長方形 6"/>
            <p:cNvSpPr>
              <a:spLocks noChangeArrowheads="1"/>
            </p:cNvSpPr>
            <p:nvPr/>
          </p:nvSpPr>
          <p:spPr bwMode="auto">
            <a:xfrm>
              <a:off x="3803663" y="1808370"/>
              <a:ext cx="3402089" cy="300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Aft>
                  <a:spcPts val="450"/>
                </a:spcAft>
              </a:pPr>
              <a:r>
                <a:rPr lang="en-US" altLang="ja-JP" sz="9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※</a:t>
              </a:r>
              <a:r>
                <a:rPr lang="ja-JP" altLang="en-US" sz="9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料金後納ゆうメール表記は削除や移動をしないでください。</a:t>
              </a:r>
              <a:endParaRPr lang="ja-JP" altLang="ja-JP" sz="900">
                <a:latin typeface="游ゴシック" panose="020B0400000000000000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62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19</cp:revision>
  <dcterms:created xsi:type="dcterms:W3CDTF">2022-03-16T05:28:10Z</dcterms:created>
  <dcterms:modified xsi:type="dcterms:W3CDTF">2025-06-03T09:01:33Z</dcterms:modified>
</cp:coreProperties>
</file>