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1"/>
  </p:sldMasterIdLst>
  <p:sldIdLst>
    <p:sldId id="256" r:id="rId2"/>
  </p:sldIdLst>
  <p:sldSz cx="4535488" cy="8675688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46" autoAdjust="0"/>
    <p:restoredTop sz="94660"/>
  </p:normalViewPr>
  <p:slideViewPr>
    <p:cSldViewPr snapToGrid="0">
      <p:cViewPr>
        <p:scale>
          <a:sx n="70" d="100"/>
          <a:sy n="70" d="100"/>
        </p:scale>
        <p:origin x="4032" y="6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3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4535488" cy="867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7131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6608763" y="-1861783"/>
            <a:ext cx="17695863" cy="13766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図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76225"/>
            <a:ext cx="898525" cy="182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</p:sldLayoutIdLst>
  <p:txStyles>
    <p:titleStyle>
      <a:lvl1pPr algn="l" defTabSz="4524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1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4524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100">
          <a:solidFill>
            <a:schemeClr val="tx1"/>
          </a:solidFill>
          <a:latin typeface="Calibri Light" panose="020F0302020204030204" pitchFamily="34" charset="0"/>
        </a:defRPr>
      </a:lvl2pPr>
      <a:lvl3pPr algn="l" defTabSz="4524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100">
          <a:solidFill>
            <a:schemeClr val="tx1"/>
          </a:solidFill>
          <a:latin typeface="Calibri Light" panose="020F0302020204030204" pitchFamily="34" charset="0"/>
        </a:defRPr>
      </a:lvl3pPr>
      <a:lvl4pPr algn="l" defTabSz="4524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100">
          <a:solidFill>
            <a:schemeClr val="tx1"/>
          </a:solidFill>
          <a:latin typeface="Calibri Light" panose="020F0302020204030204" pitchFamily="34" charset="0"/>
        </a:defRPr>
      </a:lvl4pPr>
      <a:lvl5pPr algn="l" defTabSz="4524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1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452438" rtl="0" fontAlgn="base">
        <a:lnSpc>
          <a:spcPct val="90000"/>
        </a:lnSpc>
        <a:spcBef>
          <a:spcPct val="0"/>
        </a:spcBef>
        <a:spcAft>
          <a:spcPct val="0"/>
        </a:spcAft>
        <a:defRPr kumimoji="1" sz="21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452438" rtl="0" fontAlgn="base">
        <a:lnSpc>
          <a:spcPct val="90000"/>
        </a:lnSpc>
        <a:spcBef>
          <a:spcPct val="0"/>
        </a:spcBef>
        <a:spcAft>
          <a:spcPct val="0"/>
        </a:spcAft>
        <a:defRPr kumimoji="1" sz="21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452438" rtl="0" fontAlgn="base">
        <a:lnSpc>
          <a:spcPct val="90000"/>
        </a:lnSpc>
        <a:spcBef>
          <a:spcPct val="0"/>
        </a:spcBef>
        <a:spcAft>
          <a:spcPct val="0"/>
        </a:spcAft>
        <a:defRPr kumimoji="1" sz="21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452438" rtl="0" fontAlgn="base">
        <a:lnSpc>
          <a:spcPct val="90000"/>
        </a:lnSpc>
        <a:spcBef>
          <a:spcPct val="0"/>
        </a:spcBef>
        <a:spcAft>
          <a:spcPct val="0"/>
        </a:spcAft>
        <a:defRPr kumimoji="1" sz="21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12713" indent="-112713" algn="l" defTabSz="452438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39725" indent="-112713" algn="l" defTabSz="452438" rtl="0" eaLnBrk="0" fontAlgn="base" hangingPunct="0">
        <a:lnSpc>
          <a:spcPct val="90000"/>
        </a:lnSpc>
        <a:spcBef>
          <a:spcPts val="250"/>
        </a:spcBef>
        <a:spcAft>
          <a:spcPct val="0"/>
        </a:spcAft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2pPr>
      <a:lvl3pPr marL="566738" indent="-112713" algn="l" defTabSz="452438" rtl="0" eaLnBrk="0" fontAlgn="base" hangingPunct="0">
        <a:lnSpc>
          <a:spcPct val="90000"/>
        </a:lnSpc>
        <a:spcBef>
          <a:spcPts val="250"/>
        </a:spcBef>
        <a:spcAft>
          <a:spcPct val="0"/>
        </a:spcAft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792163" indent="-112713" algn="l" defTabSz="452438" rtl="0" eaLnBrk="0" fontAlgn="base" hangingPunct="0">
        <a:lnSpc>
          <a:spcPct val="90000"/>
        </a:lnSpc>
        <a:spcBef>
          <a:spcPts val="250"/>
        </a:spcBef>
        <a:spcAft>
          <a:spcPct val="0"/>
        </a:spcAft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1019175" indent="-112713" algn="l" defTabSz="452438" rtl="0" eaLnBrk="0" fontAlgn="base" hangingPunct="0">
        <a:lnSpc>
          <a:spcPct val="90000"/>
        </a:lnSpc>
        <a:spcBef>
          <a:spcPts val="250"/>
        </a:spcBef>
        <a:spcAft>
          <a:spcPct val="0"/>
        </a:spcAft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247242" indent="-113386" algn="l" defTabSz="453542" rtl="0" eaLnBrk="1" latinLnBrk="0" hangingPunct="1">
        <a:lnSpc>
          <a:spcPct val="90000"/>
        </a:lnSpc>
        <a:spcBef>
          <a:spcPts val="248"/>
        </a:spcBef>
        <a:buFont typeface="Arial" panose="020B0604020202020204" pitchFamily="34" charset="0"/>
        <a:buChar char="•"/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6pPr>
      <a:lvl7pPr marL="1474013" indent="-113386" algn="l" defTabSz="453542" rtl="0" eaLnBrk="1" latinLnBrk="0" hangingPunct="1">
        <a:lnSpc>
          <a:spcPct val="90000"/>
        </a:lnSpc>
        <a:spcBef>
          <a:spcPts val="248"/>
        </a:spcBef>
        <a:buFont typeface="Arial" panose="020B0604020202020204" pitchFamily="34" charset="0"/>
        <a:buChar char="•"/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7pPr>
      <a:lvl8pPr marL="1700784" indent="-113386" algn="l" defTabSz="453542" rtl="0" eaLnBrk="1" latinLnBrk="0" hangingPunct="1">
        <a:lnSpc>
          <a:spcPct val="90000"/>
        </a:lnSpc>
        <a:spcBef>
          <a:spcPts val="248"/>
        </a:spcBef>
        <a:buFont typeface="Arial" panose="020B0604020202020204" pitchFamily="34" charset="0"/>
        <a:buChar char="•"/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8pPr>
      <a:lvl9pPr marL="1927555" indent="-113386" algn="l" defTabSz="453542" rtl="0" eaLnBrk="1" latinLnBrk="0" hangingPunct="1">
        <a:lnSpc>
          <a:spcPct val="90000"/>
        </a:lnSpc>
        <a:spcBef>
          <a:spcPts val="248"/>
        </a:spcBef>
        <a:buFont typeface="Arial" panose="020B0604020202020204" pitchFamily="34" charset="0"/>
        <a:buChar char="•"/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1pPr>
      <a:lvl2pPr marL="226771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2pPr>
      <a:lvl3pPr marL="453542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3pPr>
      <a:lvl4pPr marL="680314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4pPr>
      <a:lvl5pPr marL="907085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5pPr>
      <a:lvl6pPr marL="1133856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6pPr>
      <a:lvl7pPr marL="1360627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7pPr>
      <a:lvl8pPr marL="1587398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8pPr>
      <a:lvl9pPr marL="1814170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グループ化 3"/>
          <p:cNvGrpSpPr>
            <a:grpSpLocks/>
          </p:cNvGrpSpPr>
          <p:nvPr/>
        </p:nvGrpSpPr>
        <p:grpSpPr bwMode="auto">
          <a:xfrm>
            <a:off x="111125" y="114300"/>
            <a:ext cx="4319588" cy="4248150"/>
            <a:chOff x="111125" y="114300"/>
            <a:chExt cx="4319588" cy="4248000"/>
          </a:xfrm>
        </p:grpSpPr>
        <p:sp>
          <p:nvSpPr>
            <p:cNvPr id="2" name="正方形/長方形 1"/>
            <p:cNvSpPr/>
            <p:nvPr/>
          </p:nvSpPr>
          <p:spPr bwMode="auto">
            <a:xfrm>
              <a:off x="111125" y="114300"/>
              <a:ext cx="4319588" cy="424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13716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3076" name="テキスト ボックス 3"/>
            <p:cNvSpPr txBox="1">
              <a:spLocks noChangeArrowheads="1"/>
            </p:cNvSpPr>
            <p:nvPr/>
          </p:nvSpPr>
          <p:spPr bwMode="auto">
            <a:xfrm>
              <a:off x="567026" y="2497138"/>
              <a:ext cx="351891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kumimoji="1" lang="ja-JP" altLang="en-US" sz="1600" b="1">
                  <a:solidFill>
                    <a:schemeClr val="tx2"/>
                  </a:solidFill>
                  <a:latin typeface="游ゴシック" panose="020B0400000000000000" pitchFamily="50" charset="-128"/>
                </a:rPr>
                <a:t>宛先スペース（横</a:t>
              </a:r>
              <a:r>
                <a:rPr kumimoji="1" lang="en-US" altLang="ja-JP" sz="1600" b="1">
                  <a:solidFill>
                    <a:schemeClr val="tx2"/>
                  </a:solidFill>
                  <a:latin typeface="游ゴシック" panose="020B0400000000000000" pitchFamily="50" charset="-128"/>
                </a:rPr>
                <a:t>120×</a:t>
              </a:r>
              <a:r>
                <a:rPr kumimoji="1" lang="ja-JP" altLang="en-US" sz="1600" b="1">
                  <a:solidFill>
                    <a:schemeClr val="tx2"/>
                  </a:solidFill>
                  <a:latin typeface="游ゴシック" panose="020B0400000000000000" pitchFamily="50" charset="-128"/>
                </a:rPr>
                <a:t>縦</a:t>
              </a:r>
              <a:r>
                <a:rPr kumimoji="1" lang="en-US" altLang="ja-JP" sz="1600" b="1">
                  <a:solidFill>
                    <a:schemeClr val="tx2"/>
                  </a:solidFill>
                  <a:latin typeface="游ゴシック" panose="020B0400000000000000" pitchFamily="50" charset="-128"/>
                </a:rPr>
                <a:t>118mm</a:t>
              </a:r>
              <a:r>
                <a:rPr kumimoji="1" lang="ja-JP" altLang="en-US" sz="1600" b="1">
                  <a:solidFill>
                    <a:schemeClr val="tx2"/>
                  </a:solidFill>
                  <a:latin typeface="游ゴシック" panose="020B0400000000000000" pitchFamily="50" charset="-128"/>
                </a:rPr>
                <a:t>）</a:t>
              </a:r>
            </a:p>
          </p:txBody>
        </p:sp>
        <p:sp>
          <p:nvSpPr>
            <p:cNvPr id="3077" name="テキスト ボックス 4"/>
            <p:cNvSpPr txBox="1">
              <a:spLocks noChangeArrowheads="1"/>
            </p:cNvSpPr>
            <p:nvPr/>
          </p:nvSpPr>
          <p:spPr bwMode="auto">
            <a:xfrm>
              <a:off x="503238" y="2835275"/>
              <a:ext cx="3589337" cy="831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defTabSz="914400">
                <a:lnSpc>
                  <a:spcPct val="150000"/>
                </a:lnSpc>
              </a:pPr>
              <a:r>
                <a:rPr lang="ja-JP" altLang="en-US" sz="900" b="1">
                  <a:solidFill>
                    <a:srgbClr val="44546A"/>
                  </a:solidFill>
                  <a:latin typeface="游ゴシック" panose="020B0400000000000000" pitchFamily="50" charset="-128"/>
                </a:rPr>
                <a:t>・こちらにデザインはできません。</a:t>
              </a:r>
            </a:p>
            <a:p>
              <a:pPr defTabSz="914400">
                <a:lnSpc>
                  <a:spcPct val="150000"/>
                </a:lnSpc>
              </a:pPr>
              <a:r>
                <a:rPr lang="ja-JP" altLang="en-US" sz="900" b="1">
                  <a:solidFill>
                    <a:srgbClr val="44546A"/>
                  </a:solidFill>
                  <a:latin typeface="游ゴシック" panose="020B0400000000000000" pitchFamily="50" charset="-128"/>
                </a:rPr>
                <a:t>・宛先スペースを</a:t>
              </a:r>
              <a:r>
                <a:rPr lang="ja-JP" altLang="en-US" sz="900" b="1">
                  <a:solidFill>
                    <a:srgbClr val="FF0000"/>
                  </a:solidFill>
                  <a:latin typeface="游ゴシック" panose="020B0400000000000000" pitchFamily="50" charset="-128"/>
                </a:rPr>
                <a:t>削除</a:t>
              </a:r>
              <a:r>
                <a:rPr lang="ja-JP" altLang="en-US" sz="900" b="1">
                  <a:solidFill>
                    <a:srgbClr val="44546A"/>
                  </a:solidFill>
                  <a:latin typeface="游ゴシック" panose="020B0400000000000000" pitchFamily="50" charset="-128"/>
                </a:rPr>
                <a:t>の上、</a:t>
              </a:r>
              <a:r>
                <a:rPr lang="en-US" altLang="ja-JP" sz="900" b="1">
                  <a:solidFill>
                    <a:srgbClr val="44546A"/>
                  </a:solidFill>
                  <a:latin typeface="游ゴシック" panose="020B0400000000000000" pitchFamily="50" charset="-128"/>
                </a:rPr>
                <a:t>PDF</a:t>
              </a:r>
              <a:r>
                <a:rPr lang="ja-JP" altLang="en-US" sz="900" b="1">
                  <a:solidFill>
                    <a:srgbClr val="44546A"/>
                  </a:solidFill>
                  <a:latin typeface="游ゴシック" panose="020B0400000000000000" pitchFamily="50" charset="-128"/>
                </a:rPr>
                <a:t>保存をお願いいたします。</a:t>
              </a:r>
            </a:p>
            <a:p>
              <a:pPr defTabSz="914400">
                <a:lnSpc>
                  <a:spcPct val="150000"/>
                </a:lnSpc>
              </a:pPr>
              <a:r>
                <a:rPr lang="ja-JP" altLang="en-US" sz="900" b="1">
                  <a:solidFill>
                    <a:srgbClr val="44546A"/>
                  </a:solidFill>
                  <a:latin typeface="游ゴシック" panose="020B0400000000000000" pitchFamily="50" charset="-128"/>
                </a:rPr>
                <a:t>・宛先スペースを削除されていない場合は、印刷の際に</a:t>
              </a:r>
              <a:endParaRPr lang="en-US" altLang="ja-JP" sz="900" b="1">
                <a:solidFill>
                  <a:srgbClr val="44546A"/>
                </a:solidFill>
                <a:latin typeface="游ゴシック" panose="020B0400000000000000" pitchFamily="50" charset="-128"/>
              </a:endParaRPr>
            </a:p>
            <a:p>
              <a:pPr defTabSz="914400">
                <a:lnSpc>
                  <a:spcPct val="150000"/>
                </a:lnSpc>
              </a:pPr>
              <a:r>
                <a:rPr lang="ja-JP" altLang="en-US" sz="900" b="1">
                  <a:solidFill>
                    <a:srgbClr val="44546A"/>
                  </a:solidFill>
                  <a:latin typeface="游ゴシック" panose="020B0400000000000000" pitchFamily="50" charset="-128"/>
                </a:rPr>
                <a:t>　削除いたします。</a:t>
              </a:r>
              <a:endParaRPr lang="en-US" altLang="ja-JP" sz="900" b="1">
                <a:solidFill>
                  <a:srgbClr val="44546A"/>
                </a:solidFill>
                <a:latin typeface="游ゴシック" panose="020B0400000000000000" pitchFamily="50" charset="-128"/>
              </a:endParaRPr>
            </a:p>
          </p:txBody>
        </p:sp>
        <p:sp>
          <p:nvSpPr>
            <p:cNvPr id="3078" name="正方形/長方形 4"/>
            <p:cNvSpPr>
              <a:spLocks noChangeArrowheads="1"/>
            </p:cNvSpPr>
            <p:nvPr/>
          </p:nvSpPr>
          <p:spPr bwMode="auto">
            <a:xfrm>
              <a:off x="503238" y="3667125"/>
              <a:ext cx="3408362" cy="300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50000"/>
                </a:lnSpc>
                <a:spcAft>
                  <a:spcPts val="450"/>
                </a:spcAft>
              </a:pPr>
              <a:r>
                <a:rPr lang="en-US" altLang="ja-JP" sz="900" b="1">
                  <a:solidFill>
                    <a:srgbClr val="FF0000"/>
                  </a:solidFill>
                  <a:latin typeface="游ゴシック" panose="020B0400000000000000" pitchFamily="50" charset="-128"/>
                </a:rPr>
                <a:t>※</a:t>
              </a:r>
              <a:r>
                <a:rPr lang="ja-JP" altLang="en-US" sz="900" b="1">
                  <a:solidFill>
                    <a:srgbClr val="FF0000"/>
                  </a:solidFill>
                  <a:latin typeface="游ゴシック" panose="020B0400000000000000" pitchFamily="50" charset="-128"/>
                </a:rPr>
                <a:t>料金後納ゆうメール表記は削除や移動をしないでください。</a:t>
              </a:r>
              <a:endParaRPr lang="ja-JP" altLang="ja-JP" sz="900">
                <a:latin typeface="游ゴシック" panose="020B0400000000000000" pitchFamily="50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</TotalTime>
  <Words>62</Words>
  <Application>Microsoft Office PowerPoint</Application>
  <PresentationFormat>ユーザー設定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尾梶 敬祐</dc:creator>
  <cp:lastModifiedBy>福村 美紀</cp:lastModifiedBy>
  <cp:revision>18</cp:revision>
  <dcterms:created xsi:type="dcterms:W3CDTF">2022-03-16T05:28:10Z</dcterms:created>
  <dcterms:modified xsi:type="dcterms:W3CDTF">2025-06-03T09:01:14Z</dcterms:modified>
</cp:coreProperties>
</file>