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handoutMasterIdLst>
    <p:handoutMasterId r:id="rId3"/>
  </p:handoutMasterIdLst>
  <p:sldIdLst>
    <p:sldId id="256" r:id="rId2"/>
  </p:sldIdLst>
  <p:sldSz cx="8675688" cy="4535488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100" d="100"/>
          <a:sy n="100" d="100"/>
        </p:scale>
        <p:origin x="2094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5A7A375A-06E4-4BB5-B601-7B08A97DE996}" type="datetimeFigureOut">
              <a:rPr lang="ja-JP" altLang="en-US"/>
              <a:pPr>
                <a:defRPr/>
              </a:pPr>
              <a:t>2025/6/3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9DD1AB5C-D4E2-4CDF-ACE1-DC159AA39AF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8675687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943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528914" y="-1865313"/>
            <a:ext cx="17671602" cy="944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2pPr>
      <a:lvl3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3pPr>
      <a:lvl4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4pPr>
      <a:lvl5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50813" indent="-150813" algn="l" defTabSz="603250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2438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57275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360488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62905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51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267598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569944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2346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4693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7039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938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11732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4078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642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8771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21</cp:revision>
  <dcterms:created xsi:type="dcterms:W3CDTF">2022-03-16T05:28:10Z</dcterms:created>
  <dcterms:modified xsi:type="dcterms:W3CDTF">2025-06-03T09:00:55Z</dcterms:modified>
</cp:coreProperties>
</file>