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3"/>
  </p:handoutMasterIdLst>
  <p:sldIdLst>
    <p:sldId id="256" r:id="rId2"/>
  </p:sldIdLst>
  <p:sldSz cx="4535488" cy="8675688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46" autoAdjust="0"/>
    <p:restoredTop sz="94660"/>
  </p:normalViewPr>
  <p:slideViewPr>
    <p:cSldViewPr snapToGrid="0">
      <p:cViewPr>
        <p:scale>
          <a:sx n="70" d="100"/>
          <a:sy n="70" d="100"/>
        </p:scale>
        <p:origin x="4032" y="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kumimoji="1" sz="1200">
                <a:latin typeface="+mn-lt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kumimoji="1" sz="1200">
                <a:latin typeface="+mn-lt"/>
              </a:defRPr>
            </a:lvl1pPr>
          </a:lstStyle>
          <a:p>
            <a:pPr>
              <a:defRPr/>
            </a:pPr>
            <a:fld id="{670B3574-3C42-410D-930A-33D863EBE36C}" type="datetimeFigureOut">
              <a:rPr lang="ja-JP" altLang="en-US"/>
              <a:pPr>
                <a:defRPr/>
              </a:pPr>
              <a:t>2025/6/3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kumimoji="1" sz="1200">
                <a:latin typeface="+mn-lt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kumimoji="1" sz="1200">
                <a:latin typeface="+mn-lt"/>
              </a:defRPr>
            </a:lvl1pPr>
          </a:lstStyle>
          <a:p>
            <a:pPr>
              <a:defRPr/>
            </a:pPr>
            <a:fld id="{051EC680-2F07-4C76-9383-5E8B9179BAE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2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35488" cy="867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7932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7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6612429" y="-1851025"/>
            <a:ext cx="17701608" cy="137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</p:sldLayoutIdLst>
  <p:txStyles>
    <p:titleStyle>
      <a:lvl1pPr algn="l" defTabSz="452438" rtl="0" fontAlgn="base">
        <a:lnSpc>
          <a:spcPct val="90000"/>
        </a:lnSpc>
        <a:spcBef>
          <a:spcPct val="0"/>
        </a:spcBef>
        <a:spcAft>
          <a:spcPct val="0"/>
        </a:spcAft>
        <a:defRPr kumimoji="1" sz="21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452438" rtl="0" fontAlgn="base">
        <a:lnSpc>
          <a:spcPct val="90000"/>
        </a:lnSpc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Calibri Light" panose="020F0302020204030204" pitchFamily="34" charset="0"/>
        </a:defRPr>
      </a:lvl2pPr>
      <a:lvl3pPr algn="l" defTabSz="452438" rtl="0" fontAlgn="base">
        <a:lnSpc>
          <a:spcPct val="90000"/>
        </a:lnSpc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Calibri Light" panose="020F0302020204030204" pitchFamily="34" charset="0"/>
        </a:defRPr>
      </a:lvl3pPr>
      <a:lvl4pPr algn="l" defTabSz="452438" rtl="0" fontAlgn="base">
        <a:lnSpc>
          <a:spcPct val="90000"/>
        </a:lnSpc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Calibri Light" panose="020F0302020204030204" pitchFamily="34" charset="0"/>
        </a:defRPr>
      </a:lvl4pPr>
      <a:lvl5pPr algn="l" defTabSz="452438" rtl="0" fontAlgn="base">
        <a:lnSpc>
          <a:spcPct val="90000"/>
        </a:lnSpc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452438" rtl="0" fontAlgn="base">
        <a:lnSpc>
          <a:spcPct val="90000"/>
        </a:lnSpc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452438" rtl="0" fontAlgn="base">
        <a:lnSpc>
          <a:spcPct val="90000"/>
        </a:lnSpc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452438" rtl="0" fontAlgn="base">
        <a:lnSpc>
          <a:spcPct val="90000"/>
        </a:lnSpc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452438" rtl="0" fontAlgn="base">
        <a:lnSpc>
          <a:spcPct val="90000"/>
        </a:lnSpc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12713" indent="-112713" algn="l" defTabSz="452438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9725" indent="-112713" algn="l" defTabSz="452438" rtl="0" fontAlgn="base">
        <a:lnSpc>
          <a:spcPct val="90000"/>
        </a:lnSpc>
        <a:spcBef>
          <a:spcPts val="250"/>
        </a:spcBef>
        <a:spcAft>
          <a:spcPct val="0"/>
        </a:spcAft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66738" indent="-112713" algn="l" defTabSz="452438" rtl="0" fontAlgn="base">
        <a:lnSpc>
          <a:spcPct val="90000"/>
        </a:lnSpc>
        <a:spcBef>
          <a:spcPts val="250"/>
        </a:spcBef>
        <a:spcAft>
          <a:spcPct val="0"/>
        </a:spcAft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792163" indent="-112713" algn="l" defTabSz="452438" rtl="0" fontAlgn="base">
        <a:lnSpc>
          <a:spcPct val="90000"/>
        </a:lnSpc>
        <a:spcBef>
          <a:spcPts val="250"/>
        </a:spcBef>
        <a:spcAft>
          <a:spcPct val="0"/>
        </a:spcAft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1019175" indent="-112713" algn="l" defTabSz="452438" rtl="0" fontAlgn="base">
        <a:lnSpc>
          <a:spcPct val="90000"/>
        </a:lnSpc>
        <a:spcBef>
          <a:spcPts val="250"/>
        </a:spcBef>
        <a:spcAft>
          <a:spcPct val="0"/>
        </a:spcAft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247242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6pPr>
      <a:lvl7pPr marL="1474013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7pPr>
      <a:lvl8pPr marL="1700784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8pPr>
      <a:lvl9pPr marL="1927555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1pPr>
      <a:lvl2pPr marL="226771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2pPr>
      <a:lvl3pPr marL="453542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3pPr>
      <a:lvl4pPr marL="680314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4pPr>
      <a:lvl5pPr marL="907085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5pPr>
      <a:lvl6pPr marL="1133856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6pPr>
      <a:lvl7pPr marL="1360627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7pPr>
      <a:lvl8pPr marL="1587398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8pPr>
      <a:lvl9pPr marL="1814170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尾梶 敬祐</dc:creator>
  <cp:lastModifiedBy>福村 美紀</cp:lastModifiedBy>
  <cp:revision>20</cp:revision>
  <dcterms:created xsi:type="dcterms:W3CDTF">2022-03-16T05:28:10Z</dcterms:created>
  <dcterms:modified xsi:type="dcterms:W3CDTF">2025-06-03T09:00:38Z</dcterms:modified>
</cp:coreProperties>
</file>