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0907713" cy="15335250"/>
  <p:notesSz cx="8483600" cy="12344400"/>
  <p:defaultTextStyle>
    <a:defPPr>
      <a:defRPr lang="ja-JP"/>
    </a:defPPr>
    <a:lvl1pPr marL="0" algn="l" defTabSz="1449057" rtl="0" eaLnBrk="1" latinLnBrk="0" hangingPunct="1">
      <a:defRPr kumimoji="1" sz="2835" kern="1200">
        <a:solidFill>
          <a:schemeClr val="tx1"/>
        </a:solidFill>
        <a:latin typeface="+mn-lt"/>
        <a:ea typeface="+mn-ea"/>
        <a:cs typeface="+mn-cs"/>
      </a:defRPr>
    </a:lvl1pPr>
    <a:lvl2pPr marL="724528" algn="l" defTabSz="1449057" rtl="0" eaLnBrk="1" latinLnBrk="0" hangingPunct="1">
      <a:defRPr kumimoji="1" sz="2835" kern="1200">
        <a:solidFill>
          <a:schemeClr val="tx1"/>
        </a:solidFill>
        <a:latin typeface="+mn-lt"/>
        <a:ea typeface="+mn-ea"/>
        <a:cs typeface="+mn-cs"/>
      </a:defRPr>
    </a:lvl2pPr>
    <a:lvl3pPr marL="1449057" algn="l" defTabSz="1449057" rtl="0" eaLnBrk="1" latinLnBrk="0" hangingPunct="1">
      <a:defRPr kumimoji="1" sz="2835" kern="1200">
        <a:solidFill>
          <a:schemeClr val="tx1"/>
        </a:solidFill>
        <a:latin typeface="+mn-lt"/>
        <a:ea typeface="+mn-ea"/>
        <a:cs typeface="+mn-cs"/>
      </a:defRPr>
    </a:lvl3pPr>
    <a:lvl4pPr marL="2173585" algn="l" defTabSz="1449057" rtl="0" eaLnBrk="1" latinLnBrk="0" hangingPunct="1">
      <a:defRPr kumimoji="1" sz="2835" kern="1200">
        <a:solidFill>
          <a:schemeClr val="tx1"/>
        </a:solidFill>
        <a:latin typeface="+mn-lt"/>
        <a:ea typeface="+mn-ea"/>
        <a:cs typeface="+mn-cs"/>
      </a:defRPr>
    </a:lvl4pPr>
    <a:lvl5pPr marL="2898115" algn="l" defTabSz="1449057" rtl="0" eaLnBrk="1" latinLnBrk="0" hangingPunct="1">
      <a:defRPr kumimoji="1" sz="2835" kern="1200">
        <a:solidFill>
          <a:schemeClr val="tx1"/>
        </a:solidFill>
        <a:latin typeface="+mn-lt"/>
        <a:ea typeface="+mn-ea"/>
        <a:cs typeface="+mn-cs"/>
      </a:defRPr>
    </a:lvl5pPr>
    <a:lvl6pPr marL="3622644" algn="l" defTabSz="1449057" rtl="0" eaLnBrk="1" latinLnBrk="0" hangingPunct="1">
      <a:defRPr kumimoji="1" sz="2835" kern="1200">
        <a:solidFill>
          <a:schemeClr val="tx1"/>
        </a:solidFill>
        <a:latin typeface="+mn-lt"/>
        <a:ea typeface="+mn-ea"/>
        <a:cs typeface="+mn-cs"/>
      </a:defRPr>
    </a:lvl6pPr>
    <a:lvl7pPr marL="4347172" algn="l" defTabSz="1449057" rtl="0" eaLnBrk="1" latinLnBrk="0" hangingPunct="1">
      <a:defRPr kumimoji="1" sz="2835" kern="1200">
        <a:solidFill>
          <a:schemeClr val="tx1"/>
        </a:solidFill>
        <a:latin typeface="+mn-lt"/>
        <a:ea typeface="+mn-ea"/>
        <a:cs typeface="+mn-cs"/>
      </a:defRPr>
    </a:lvl7pPr>
    <a:lvl8pPr marL="5071700" algn="l" defTabSz="1449057" rtl="0" eaLnBrk="1" latinLnBrk="0" hangingPunct="1">
      <a:defRPr kumimoji="1" sz="2835" kern="1200">
        <a:solidFill>
          <a:schemeClr val="tx1"/>
        </a:solidFill>
        <a:latin typeface="+mn-lt"/>
        <a:ea typeface="+mn-ea"/>
        <a:cs typeface="+mn-cs"/>
      </a:defRPr>
    </a:lvl8pPr>
    <a:lvl9pPr marL="5796229" algn="l" defTabSz="1449057" rtl="0" eaLnBrk="1" latinLnBrk="0" hangingPunct="1">
      <a:defRPr kumimoji="1" sz="283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30" userDrawn="1">
          <p15:clr>
            <a:srgbClr val="A4A3A4"/>
          </p15:clr>
        </p15:guide>
        <p15:guide id="2" pos="34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3" d="100"/>
          <a:sy n="43" d="100"/>
        </p:scale>
        <p:origin x="2323" y="67"/>
      </p:cViewPr>
      <p:guideLst>
        <p:guide orient="horz" pos="4830"/>
        <p:guide pos="34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2759075" y="1541463"/>
            <a:ext cx="29654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49057" rtl="0" eaLnBrk="1" latinLnBrk="0" hangingPunct="1">
      <a:defRPr kumimoji="1" sz="2025" kern="1200">
        <a:solidFill>
          <a:schemeClr val="tx1"/>
        </a:solidFill>
        <a:latin typeface="+mn-lt"/>
        <a:ea typeface="+mn-ea"/>
        <a:cs typeface="+mn-cs"/>
      </a:defRPr>
    </a:lvl1pPr>
    <a:lvl2pPr marL="724528" algn="l" defTabSz="1449057" rtl="0" eaLnBrk="1" latinLnBrk="0" hangingPunct="1">
      <a:defRPr kumimoji="1" sz="2025" kern="1200">
        <a:solidFill>
          <a:schemeClr val="tx1"/>
        </a:solidFill>
        <a:latin typeface="+mn-lt"/>
        <a:ea typeface="+mn-ea"/>
        <a:cs typeface="+mn-cs"/>
      </a:defRPr>
    </a:lvl2pPr>
    <a:lvl3pPr marL="1449057" algn="l" defTabSz="1449057" rtl="0" eaLnBrk="1" latinLnBrk="0" hangingPunct="1">
      <a:defRPr kumimoji="1" sz="2025" kern="1200">
        <a:solidFill>
          <a:schemeClr val="tx1"/>
        </a:solidFill>
        <a:latin typeface="+mn-lt"/>
        <a:ea typeface="+mn-ea"/>
        <a:cs typeface="+mn-cs"/>
      </a:defRPr>
    </a:lvl3pPr>
    <a:lvl4pPr marL="2173585" algn="l" defTabSz="1449057" rtl="0" eaLnBrk="1" latinLnBrk="0" hangingPunct="1">
      <a:defRPr kumimoji="1" sz="2025" kern="1200">
        <a:solidFill>
          <a:schemeClr val="tx1"/>
        </a:solidFill>
        <a:latin typeface="+mn-lt"/>
        <a:ea typeface="+mn-ea"/>
        <a:cs typeface="+mn-cs"/>
      </a:defRPr>
    </a:lvl4pPr>
    <a:lvl5pPr marL="2898115" algn="l" defTabSz="1449057" rtl="0" eaLnBrk="1" latinLnBrk="0" hangingPunct="1">
      <a:defRPr kumimoji="1" sz="2025" kern="1200">
        <a:solidFill>
          <a:schemeClr val="tx1"/>
        </a:solidFill>
        <a:latin typeface="+mn-lt"/>
        <a:ea typeface="+mn-ea"/>
        <a:cs typeface="+mn-cs"/>
      </a:defRPr>
    </a:lvl5pPr>
    <a:lvl6pPr marL="3622644" algn="l" defTabSz="1449057" rtl="0" eaLnBrk="1" latinLnBrk="0" hangingPunct="1">
      <a:defRPr kumimoji="1" sz="2025" kern="1200">
        <a:solidFill>
          <a:schemeClr val="tx1"/>
        </a:solidFill>
        <a:latin typeface="+mn-lt"/>
        <a:ea typeface="+mn-ea"/>
        <a:cs typeface="+mn-cs"/>
      </a:defRPr>
    </a:lvl6pPr>
    <a:lvl7pPr marL="4347172" algn="l" defTabSz="1449057" rtl="0" eaLnBrk="1" latinLnBrk="0" hangingPunct="1">
      <a:defRPr kumimoji="1" sz="2025" kern="1200">
        <a:solidFill>
          <a:schemeClr val="tx1"/>
        </a:solidFill>
        <a:latin typeface="+mn-lt"/>
        <a:ea typeface="+mn-ea"/>
        <a:cs typeface="+mn-cs"/>
      </a:defRPr>
    </a:lvl7pPr>
    <a:lvl8pPr marL="5071700" algn="l" defTabSz="1449057" rtl="0" eaLnBrk="1" latinLnBrk="0" hangingPunct="1">
      <a:defRPr kumimoji="1" sz="2025" kern="1200">
        <a:solidFill>
          <a:schemeClr val="tx1"/>
        </a:solidFill>
        <a:latin typeface="+mn-lt"/>
        <a:ea typeface="+mn-ea"/>
        <a:cs typeface="+mn-cs"/>
      </a:defRPr>
    </a:lvl8pPr>
    <a:lvl9pPr marL="5796229" algn="l" defTabSz="1449057" rtl="0" eaLnBrk="1" latinLnBrk="0" hangingPunct="1">
      <a:defRPr kumimoji="1" sz="2025"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0908000" cy="15336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3" name="正方形/長方形 2"/>
          <p:cNvSpPr/>
          <p:nvPr/>
        </p:nvSpPr>
        <p:spPr>
          <a:xfrm>
            <a:off x="107856" y="107625"/>
            <a:ext cx="10692000" cy="151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4" name="正方形/長方形 3"/>
          <p:cNvSpPr/>
          <p:nvPr/>
        </p:nvSpPr>
        <p:spPr>
          <a:xfrm>
            <a:off x="251856" y="251625"/>
            <a:ext cx="10404000" cy="148320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675888" y="709053"/>
            <a:ext cx="2846447" cy="830997"/>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wrap="square">
            <a:spAutoFit/>
          </a:bodyPr>
          <a:lstStyle/>
          <a:p>
            <a:pPr defTabSz="716564" fontAlgn="base">
              <a:spcBef>
                <a:spcPct val="0"/>
              </a:spcBef>
              <a:spcAft>
                <a:spcPct val="0"/>
              </a:spcAft>
            </a:pPr>
            <a:r>
              <a:rPr lang="ja-JP" altLang="en-US" sz="16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600" dirty="0">
                <a:solidFill>
                  <a:prstClr val="black"/>
                </a:solidFill>
                <a:latin typeface="Meiryo UI" panose="020B0604030504040204" pitchFamily="50" charset="-128"/>
                <a:ea typeface="Meiryo UI" panose="020B0604030504040204" pitchFamily="50" charset="-128"/>
              </a:rPr>
              <a:t>(303㎜×426㎜</a:t>
            </a:r>
            <a:r>
              <a:rPr lang="ja-JP" altLang="en-US" sz="16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675888" y="1691566"/>
            <a:ext cx="3022528" cy="1323439"/>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wrap="square">
            <a:spAutoFit/>
          </a:bodyPr>
          <a:lstStyle/>
          <a:p>
            <a:pPr defTabSz="716564" fontAlgn="base">
              <a:spcBef>
                <a:spcPct val="0"/>
              </a:spcBef>
              <a:spcAft>
                <a:spcPct val="0"/>
              </a:spcAft>
            </a:pPr>
            <a:r>
              <a:rPr lang="en-US" altLang="ja-JP" sz="1600" dirty="0">
                <a:solidFill>
                  <a:srgbClr val="FF0000"/>
                </a:solidFill>
                <a:latin typeface="Meiryo UI" panose="020B0604030504040204" pitchFamily="50" charset="-128"/>
                <a:ea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600" dirty="0">
                <a:solidFill>
                  <a:srgbClr val="FF0000"/>
                </a:solidFill>
                <a:latin typeface="Meiryo UI" panose="020B0604030504040204" pitchFamily="50" charset="-128"/>
                <a:ea typeface="Meiryo UI" panose="020B0604030504040204" pitchFamily="50" charset="-128"/>
              </a:rPr>
              <a:t>1】</a:t>
            </a: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赤の枠で作成します。</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675888" y="3260055"/>
            <a:ext cx="3085122" cy="1077218"/>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wrap="square">
            <a:spAutoFit/>
          </a:bodyPr>
          <a:lstStyle/>
          <a:p>
            <a:pPr defTabSz="716564" fontAlgn="base">
              <a:spcBef>
                <a:spcPct val="0"/>
              </a:spcBef>
              <a:spcAft>
                <a:spcPct val="0"/>
              </a:spcAft>
            </a:pPr>
            <a:r>
              <a:rPr lang="en-US" altLang="ja-JP" sz="1600" dirty="0">
                <a:solidFill>
                  <a:srgbClr val="0070C0"/>
                </a:solidFill>
                <a:latin typeface="Meiryo UI" panose="020B0604030504040204" pitchFamily="50" charset="-128"/>
                <a:ea typeface="Meiryo UI" panose="020B0604030504040204" pitchFamily="50" charset="-128"/>
              </a:rPr>
              <a:t>【</a:t>
            </a:r>
            <a:r>
              <a:rPr lang="ja-JP" altLang="en-US" sz="16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600" dirty="0">
                <a:solidFill>
                  <a:srgbClr val="0070C0"/>
                </a:solidFill>
                <a:latin typeface="Meiryo UI" panose="020B0604030504040204" pitchFamily="50" charset="-128"/>
                <a:ea typeface="Meiryo UI" panose="020B0604030504040204" pitchFamily="50" charset="-128"/>
              </a:rPr>
              <a:t>2】</a:t>
            </a: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600" dirty="0">
              <a:solidFill>
                <a:srgbClr val="0070C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1946338" y="2958542"/>
            <a:ext cx="7015039" cy="2009061"/>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1896039" y="5688238"/>
            <a:ext cx="7115637" cy="2690098"/>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1882066" y="9098971"/>
            <a:ext cx="7143582" cy="2349579"/>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CCC4C2A8-D4C1-0FDE-B38D-95773372D9CB}"/>
              </a:ext>
            </a:extLst>
          </p:cNvPr>
          <p:cNvSpPr/>
          <p:nvPr/>
        </p:nvSpPr>
        <p:spPr>
          <a:xfrm>
            <a:off x="1037301" y="947912"/>
            <a:ext cx="8833110"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A3 1/3</a:t>
            </a:r>
            <a:r>
              <a:rPr lang="ja-JP" altLang="en-US" sz="2400" b="1" dirty="0">
                <a:solidFill>
                  <a:srgbClr val="404040"/>
                </a:solidFill>
                <a:latin typeface="Meiryo UI" panose="020B0604030504040204" pitchFamily="50" charset="-128"/>
                <a:ea typeface="Meiryo UI" panose="020B0604030504040204" pitchFamily="50" charset="-128"/>
              </a:rPr>
              <a:t>仕上がりサイズの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巻三つ</a:t>
            </a:r>
            <a:r>
              <a:rPr lang="ja-JP" altLang="en-US" sz="2400" b="1">
                <a:solidFill>
                  <a:srgbClr val="404040"/>
                </a:solidFill>
                <a:latin typeface="Meiryo UI" panose="020B0604030504040204" pitchFamily="50" charset="-128"/>
                <a:ea typeface="Meiryo UI" panose="020B0604030504040204" pitchFamily="50" charset="-128"/>
              </a:rPr>
              <a:t>折りメニュー印刷用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a:extLst>
              <a:ext uri="{FF2B5EF4-FFF2-40B4-BE49-F238E27FC236}">
                <a16:creationId xmlns:a16="http://schemas.microsoft.com/office/drawing/2014/main" id="{DF4B0705-67EF-4EF6-B3E9-BB75BD6EDEC7}"/>
              </a:ext>
            </a:extLst>
          </p:cNvPr>
          <p:cNvCxnSpPr>
            <a:cxnSpLocks/>
          </p:cNvCxnSpPr>
          <p:nvPr/>
        </p:nvCxnSpPr>
        <p:spPr>
          <a:xfrm>
            <a:off x="0" y="5004000"/>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 name="PubRRectCallout">
            <a:extLst>
              <a:ext uri="{FF2B5EF4-FFF2-40B4-BE49-F238E27FC236}">
                <a16:creationId xmlns:a16="http://schemas.microsoft.com/office/drawing/2014/main" id="{1E73262A-DA66-47D1-8B3D-4CE756843EC2}"/>
              </a:ext>
            </a:extLst>
          </p:cNvPr>
          <p:cNvSpPr>
            <a:spLocks noEditPoints="1" noChangeArrowheads="1"/>
          </p:cNvSpPr>
          <p:nvPr/>
        </p:nvSpPr>
        <p:spPr bwMode="auto">
          <a:xfrm>
            <a:off x="-3913189" y="4342892"/>
            <a:ext cx="2998788" cy="990600"/>
          </a:xfrm>
          <a:prstGeom prst="wedgeRectCallout">
            <a:avLst>
              <a:gd name="adj1" fmla="val 66100"/>
              <a:gd name="adj2" fmla="val 35461"/>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4" name="PubRRectCallout">
            <a:extLst>
              <a:ext uri="{FF2B5EF4-FFF2-40B4-BE49-F238E27FC236}">
                <a16:creationId xmlns:a16="http://schemas.microsoft.com/office/drawing/2014/main" id="{6D1065DA-53F7-4D28-A61D-1579F429B7E4}"/>
              </a:ext>
            </a:extLst>
          </p:cNvPr>
          <p:cNvSpPr>
            <a:spLocks noEditPoints="1" noChangeArrowheads="1"/>
          </p:cNvSpPr>
          <p:nvPr/>
        </p:nvSpPr>
        <p:spPr bwMode="auto">
          <a:xfrm>
            <a:off x="-1435102"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5" name="PubRRectCallout">
            <a:extLst>
              <a:ext uri="{FF2B5EF4-FFF2-40B4-BE49-F238E27FC236}">
                <a16:creationId xmlns:a16="http://schemas.microsoft.com/office/drawing/2014/main" id="{CE749C84-3A80-47A4-874E-8EBDE638D043}"/>
              </a:ext>
            </a:extLst>
          </p:cNvPr>
          <p:cNvSpPr>
            <a:spLocks noEditPoints="1" noChangeArrowheads="1"/>
          </p:cNvSpPr>
          <p:nvPr/>
        </p:nvSpPr>
        <p:spPr bwMode="auto">
          <a:xfrm>
            <a:off x="-1435102" y="1456055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6" name="直線コネクタ 5">
            <a:extLst>
              <a:ext uri="{FF2B5EF4-FFF2-40B4-BE49-F238E27FC236}">
                <a16:creationId xmlns:a16="http://schemas.microsoft.com/office/drawing/2014/main" id="{15E4DF76-3562-4F65-9E0A-3A28305032EA}"/>
              </a:ext>
            </a:extLst>
          </p:cNvPr>
          <p:cNvCxnSpPr>
            <a:cxnSpLocks/>
          </p:cNvCxnSpPr>
          <p:nvPr/>
        </p:nvCxnSpPr>
        <p:spPr>
          <a:xfrm>
            <a:off x="0" y="10116000"/>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 name="PubRRectCallout">
            <a:extLst>
              <a:ext uri="{FF2B5EF4-FFF2-40B4-BE49-F238E27FC236}">
                <a16:creationId xmlns:a16="http://schemas.microsoft.com/office/drawing/2014/main" id="{1F19ADBF-0F21-452B-9876-3D86D950EB35}"/>
              </a:ext>
            </a:extLst>
          </p:cNvPr>
          <p:cNvSpPr>
            <a:spLocks noEditPoints="1" noChangeArrowheads="1"/>
          </p:cNvSpPr>
          <p:nvPr/>
        </p:nvSpPr>
        <p:spPr bwMode="auto">
          <a:xfrm>
            <a:off x="-3913191" y="9506458"/>
            <a:ext cx="2998788" cy="990600"/>
          </a:xfrm>
          <a:prstGeom prst="wedgeRectCallout">
            <a:avLst>
              <a:gd name="adj1" fmla="val 68006"/>
              <a:gd name="adj2" fmla="val 35461"/>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8" name="PubRRectCallout">
            <a:extLst>
              <a:ext uri="{FF2B5EF4-FFF2-40B4-BE49-F238E27FC236}">
                <a16:creationId xmlns:a16="http://schemas.microsoft.com/office/drawing/2014/main" id="{3A480726-E6B2-2652-3754-66CA709EDE10}"/>
              </a:ext>
            </a:extLst>
          </p:cNvPr>
          <p:cNvSpPr>
            <a:spLocks noEditPoints="1" noChangeArrowheads="1"/>
          </p:cNvSpPr>
          <p:nvPr/>
        </p:nvSpPr>
        <p:spPr bwMode="auto">
          <a:xfrm>
            <a:off x="-2625228" y="2344317"/>
            <a:ext cx="2004140" cy="428957"/>
          </a:xfrm>
          <a:prstGeom prst="wedgeRectCallout">
            <a:avLst>
              <a:gd name="adj1" fmla="val 62002"/>
              <a:gd name="adj2" fmla="val 142662"/>
            </a:avLst>
          </a:prstGeom>
          <a:solidFill>
            <a:schemeClr val="bg1"/>
          </a:solidFill>
          <a:ln w="25400">
            <a:solidFill>
              <a:schemeClr val="accent6"/>
            </a:solidFill>
            <a:miter lim="800000"/>
            <a:headEnd/>
            <a:tailEnd/>
          </a:ln>
          <a:effectLst>
            <a:outerShdw dist="107763" dir="2700000" algn="ctr" rotWithShape="0">
              <a:schemeClr val="accent6"/>
            </a:outerShdw>
          </a:effectLst>
        </p:spPr>
        <p:txBody>
          <a:bodyPr/>
          <a:lstStyle/>
          <a:p>
            <a:pPr defTabSz="1017588" fontAlgn="base">
              <a:spcBef>
                <a:spcPct val="0"/>
              </a:spcBef>
              <a:spcAft>
                <a:spcPct val="0"/>
              </a:spcAft>
            </a:pPr>
            <a:r>
              <a:rPr lang="ja-JP" altLang="en-US" sz="1800" dirty="0">
                <a:solidFill>
                  <a:schemeClr val="accent6"/>
                </a:solidFill>
                <a:latin typeface="Meiryo UI" panose="020B0604030504040204" pitchFamily="50" charset="-128"/>
                <a:ea typeface="Meiryo UI" panose="020B0604030504040204" pitchFamily="50" charset="-128"/>
              </a:rPr>
              <a:t>中に折り込まれる面</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3343342" y="568852"/>
            <a:ext cx="4221028" cy="52585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spAutoFit/>
          </a:bodyPr>
          <a:lstStyle/>
          <a:p>
            <a:pPr algn="ctr" defTabSz="716707" fontAlgn="base">
              <a:spcBef>
                <a:spcPct val="0"/>
              </a:spcBef>
              <a:spcAft>
                <a:spcPct val="0"/>
              </a:spcAft>
            </a:pPr>
            <a:r>
              <a:rPr lang="ja-JP" altLang="en-US" sz="2817"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2817"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877824" y="1470907"/>
            <a:ext cx="9290304" cy="11294118"/>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■画像（写真）について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400" dirty="0">
                <a:solidFill>
                  <a:srgbClr val="404040"/>
                </a:solidFill>
                <a:latin typeface="Meiryo UI" panose="020B0604030504040204" pitchFamily="50" charset="-128"/>
                <a:ea typeface="Meiryo UI" panose="020B0604030504040204" pitchFamily="50" charset="-128"/>
              </a:rPr>
              <a:t>100%</a:t>
            </a:r>
            <a:r>
              <a:rPr lang="ja-JP" altLang="en-US" sz="2400" dirty="0">
                <a:solidFill>
                  <a:srgbClr val="404040"/>
                </a:solidFill>
                <a:latin typeface="Meiryo UI" panose="020B0604030504040204" pitchFamily="50" charset="-128"/>
                <a:ea typeface="Meiryo UI" panose="020B0604030504040204" pitchFamily="50" charset="-128"/>
              </a:rPr>
              <a:t>の大きさで</a:t>
            </a:r>
            <a:r>
              <a:rPr lang="en-US" altLang="ja-JP" sz="2400" dirty="0">
                <a:solidFill>
                  <a:srgbClr val="404040"/>
                </a:solidFill>
                <a:latin typeface="Meiryo UI" panose="020B0604030504040204" pitchFamily="50" charset="-128"/>
                <a:ea typeface="Meiryo UI" panose="020B0604030504040204" pitchFamily="50" charset="-128"/>
              </a:rPr>
              <a:t>350 </a:t>
            </a:r>
            <a:r>
              <a:rPr lang="ja-JP" altLang="en-US" sz="2400" dirty="0">
                <a:solidFill>
                  <a:srgbClr val="404040"/>
                </a:solidFill>
                <a:latin typeface="Meiryo UI" panose="020B0604030504040204" pitchFamily="50" charset="-128"/>
                <a:ea typeface="Meiryo UI" panose="020B0604030504040204" pitchFamily="50" charset="-128"/>
              </a:rPr>
              <a:t>～ </a:t>
            </a:r>
            <a:r>
              <a:rPr lang="en-US" altLang="ja-JP" sz="2400" dirty="0">
                <a:solidFill>
                  <a:srgbClr val="404040"/>
                </a:solidFill>
                <a:latin typeface="Meiryo UI" panose="020B0604030504040204" pitchFamily="50" charset="-128"/>
                <a:ea typeface="Meiryo UI" panose="020B0604030504040204" pitchFamily="50" charset="-128"/>
              </a:rPr>
              <a:t>400dpi </a:t>
            </a:r>
            <a:r>
              <a:rPr lang="ja-JP" altLang="en-US" sz="2400" dirty="0">
                <a:solidFill>
                  <a:srgbClr val="404040"/>
                </a:solidFill>
                <a:latin typeface="Meiryo UI" panose="020B0604030504040204" pitchFamily="50" charset="-128"/>
                <a:ea typeface="Meiryo UI" panose="020B0604030504040204" pitchFamily="50" charset="-128"/>
              </a:rPr>
              <a:t>となります。</a:t>
            </a:r>
            <a:r>
              <a:rPr lang="en-US" altLang="ja-JP" sz="2400" dirty="0">
                <a:solidFill>
                  <a:srgbClr val="404040"/>
                </a:solidFill>
                <a:latin typeface="Meiryo UI" panose="020B0604030504040204" pitchFamily="50" charset="-128"/>
                <a:ea typeface="Meiryo UI" panose="020B0604030504040204" pitchFamily="50" charset="-128"/>
              </a:rPr>
              <a:t>Web</a:t>
            </a:r>
            <a:r>
              <a:rPr lang="ja-JP" altLang="en-US" sz="2400"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■色の再現について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■透過性</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■文字の装飾</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■プリント出力</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出来上がった</a:t>
            </a:r>
            <a:r>
              <a:rPr lang="en-US" altLang="ja-JP" sz="2400" dirty="0">
                <a:solidFill>
                  <a:srgbClr val="404040"/>
                </a:solidFill>
                <a:latin typeface="Meiryo UI" panose="020B0604030504040204" pitchFamily="50" charset="-128"/>
                <a:ea typeface="Meiryo UI" panose="020B0604030504040204" pitchFamily="50" charset="-128"/>
              </a:rPr>
              <a:t>PDF</a:t>
            </a:r>
            <a:r>
              <a:rPr lang="ja-JP" altLang="en-US" sz="2400"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4067582" y="2865623"/>
            <a:ext cx="1562123" cy="965536"/>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5453855" y="3039767"/>
            <a:ext cx="1324141" cy="791392"/>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92" tIns="32196" rIns="64392" bIns="32196" numCol="1" spcCol="0" rtlCol="0" fromWordArt="0" anchor="ctr" anchorCtr="0" forceAA="0" compatLnSpc="1">
            <a:prstTxWarp prst="textNoShape">
              <a:avLst/>
            </a:prstTxWarp>
            <a:noAutofit/>
          </a:bodyPr>
          <a:lstStyle/>
          <a:p>
            <a:pPr algn="ctr"/>
            <a:r>
              <a:rPr lang="ja-JP" altLang="en-US" sz="986"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3362237" y="5956325"/>
            <a:ext cx="4183237" cy="1161641"/>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478</Words>
  <Application>Microsoft Office PowerPoint</Application>
  <PresentationFormat>ユーザー設定</PresentationFormat>
  <Paragraphs>51</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2024-06-10T06:50:05Z</dcterms:modified>
</cp:coreProperties>
</file>