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67"/>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CCC4C2A8-D4C1-0FDE-B38D-95773372D9CB}"/>
              </a:ext>
            </a:extLst>
          </p:cNvPr>
          <p:cNvSpPr/>
          <p:nvPr/>
        </p:nvSpPr>
        <p:spPr>
          <a:xfrm>
            <a:off x="1037301" y="947912"/>
            <a:ext cx="8833110"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A3 1/3</a:t>
            </a:r>
            <a:r>
              <a:rPr lang="ja-JP" altLang="en-US" sz="2400" b="1" dirty="0">
                <a:solidFill>
                  <a:srgbClr val="404040"/>
                </a:solidFill>
                <a:latin typeface="Meiryo UI" panose="020B0604030504040204" pitchFamily="50" charset="-128"/>
                <a:ea typeface="Meiryo UI" panose="020B0604030504040204" pitchFamily="50" charset="-128"/>
              </a:rPr>
              <a:t>仕上がりサイズの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巻三つ折りメニュー印刷用のテンプレートです。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DF4B0705-67EF-4EF6-B3E9-BB75BD6EDEC7}"/>
              </a:ext>
            </a:extLst>
          </p:cNvPr>
          <p:cNvCxnSpPr>
            <a:cxnSpLocks/>
          </p:cNvCxnSpPr>
          <p:nvPr/>
        </p:nvCxnSpPr>
        <p:spPr>
          <a:xfrm>
            <a:off x="0" y="5004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1E73262A-DA66-47D1-8B3D-4CE756843EC2}"/>
              </a:ext>
            </a:extLst>
          </p:cNvPr>
          <p:cNvSpPr>
            <a:spLocks noEditPoints="1" noChangeArrowheads="1"/>
          </p:cNvSpPr>
          <p:nvPr/>
        </p:nvSpPr>
        <p:spPr bwMode="auto">
          <a:xfrm>
            <a:off x="-3913189" y="4342892"/>
            <a:ext cx="2998788" cy="990600"/>
          </a:xfrm>
          <a:prstGeom prst="wedgeRectCallout">
            <a:avLst>
              <a:gd name="adj1" fmla="val 66100"/>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6D1065DA-53F7-4D28-A61D-1579F429B7E4}"/>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CE749C84-3A80-47A4-874E-8EBDE638D04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6" name="直線コネクタ 5">
            <a:extLst>
              <a:ext uri="{FF2B5EF4-FFF2-40B4-BE49-F238E27FC236}">
                <a16:creationId xmlns:a16="http://schemas.microsoft.com/office/drawing/2014/main" id="{15E4DF76-3562-4F65-9E0A-3A28305032EA}"/>
              </a:ext>
            </a:extLst>
          </p:cNvPr>
          <p:cNvCxnSpPr>
            <a:cxnSpLocks/>
          </p:cNvCxnSpPr>
          <p:nvPr/>
        </p:nvCxnSpPr>
        <p:spPr>
          <a:xfrm>
            <a:off x="0" y="10116000"/>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PubRRectCallout">
            <a:extLst>
              <a:ext uri="{FF2B5EF4-FFF2-40B4-BE49-F238E27FC236}">
                <a16:creationId xmlns:a16="http://schemas.microsoft.com/office/drawing/2014/main" id="{1F19ADBF-0F21-452B-9876-3D86D950EB35}"/>
              </a:ext>
            </a:extLst>
          </p:cNvPr>
          <p:cNvSpPr>
            <a:spLocks noEditPoints="1" noChangeArrowheads="1"/>
          </p:cNvSpPr>
          <p:nvPr/>
        </p:nvSpPr>
        <p:spPr bwMode="auto">
          <a:xfrm>
            <a:off x="-3913191" y="9506458"/>
            <a:ext cx="2998788" cy="990600"/>
          </a:xfrm>
          <a:prstGeom prst="wedgeRectCallout">
            <a:avLst>
              <a:gd name="adj1" fmla="val 68006"/>
              <a:gd name="adj2" fmla="val 35461"/>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8" name="PubRRectCallout">
            <a:extLst>
              <a:ext uri="{FF2B5EF4-FFF2-40B4-BE49-F238E27FC236}">
                <a16:creationId xmlns:a16="http://schemas.microsoft.com/office/drawing/2014/main" id="{3A480726-E6B2-2652-3754-66CA709EDE10}"/>
              </a:ext>
            </a:extLst>
          </p:cNvPr>
          <p:cNvSpPr>
            <a:spLocks noEditPoints="1" noChangeArrowheads="1"/>
          </p:cNvSpPr>
          <p:nvPr/>
        </p:nvSpPr>
        <p:spPr bwMode="auto">
          <a:xfrm>
            <a:off x="-2625228" y="2344317"/>
            <a:ext cx="2004140" cy="428957"/>
          </a:xfrm>
          <a:prstGeom prst="wedgeRectCallout">
            <a:avLst>
              <a:gd name="adj1" fmla="val 62002"/>
              <a:gd name="adj2" fmla="val 142662"/>
            </a:avLst>
          </a:prstGeom>
          <a:solidFill>
            <a:schemeClr val="bg1"/>
          </a:solidFill>
          <a:ln w="25400">
            <a:solidFill>
              <a:schemeClr val="accent6"/>
            </a:solidFill>
            <a:miter lim="800000"/>
            <a:headEnd/>
            <a:tailEnd/>
          </a:ln>
          <a:effectLst>
            <a:outerShdw dist="107763" dir="2700000" algn="ctr" rotWithShape="0">
              <a:schemeClr val="accent6"/>
            </a:outerShdw>
          </a:effectLst>
        </p:spPr>
        <p:txBody>
          <a:bodyPr/>
          <a:lstStyle/>
          <a:p>
            <a:pPr defTabSz="1017588" fontAlgn="base">
              <a:spcBef>
                <a:spcPct val="0"/>
              </a:spcBef>
              <a:spcAft>
                <a:spcPct val="0"/>
              </a:spcAft>
            </a:pPr>
            <a:r>
              <a:rPr lang="ja-JP" altLang="en-US" sz="1800" dirty="0">
                <a:solidFill>
                  <a:schemeClr val="accent6"/>
                </a:solidFill>
                <a:latin typeface="Meiryo UI" panose="020B0604030504040204" pitchFamily="50" charset="-128"/>
                <a:ea typeface="Meiryo UI" panose="020B0604030504040204" pitchFamily="50" charset="-128"/>
              </a:rPr>
              <a:t>中に折り込まれる面</a:t>
            </a:r>
          </a:p>
        </p:txBody>
      </p:sp>
      <p:sp>
        <p:nvSpPr>
          <p:cNvPr id="9" name="PubRRectCallout">
            <a:extLst>
              <a:ext uri="{FF2B5EF4-FFF2-40B4-BE49-F238E27FC236}">
                <a16:creationId xmlns:a16="http://schemas.microsoft.com/office/drawing/2014/main" id="{8E0542B9-104F-950F-256F-CB680F5AB67C}"/>
              </a:ext>
            </a:extLst>
          </p:cNvPr>
          <p:cNvSpPr>
            <a:spLocks noEditPoints="1" noChangeArrowheads="1"/>
          </p:cNvSpPr>
          <p:nvPr/>
        </p:nvSpPr>
        <p:spPr bwMode="auto">
          <a:xfrm>
            <a:off x="-2397843" y="12314325"/>
            <a:ext cx="1549371" cy="428957"/>
          </a:xfrm>
          <a:prstGeom prst="wedgeRectCallout">
            <a:avLst>
              <a:gd name="adj1" fmla="val 84095"/>
              <a:gd name="adj2" fmla="val 155985"/>
            </a:avLst>
          </a:prstGeom>
          <a:solidFill>
            <a:schemeClr val="bg1"/>
          </a:solidFill>
          <a:ln w="25400">
            <a:solidFill>
              <a:schemeClr val="accent1"/>
            </a:solidFill>
            <a:miter lim="800000"/>
            <a:headEnd/>
            <a:tailEnd/>
          </a:ln>
          <a:effectLst>
            <a:outerShdw dist="107763" dir="2700000" algn="ctr" rotWithShape="0">
              <a:schemeClr val="accent1"/>
            </a:outerShdw>
          </a:effectLst>
        </p:spPr>
        <p:txBody>
          <a:bodyPr/>
          <a:lstStyle/>
          <a:p>
            <a:pPr defTabSz="1017588" fontAlgn="base">
              <a:spcBef>
                <a:spcPct val="0"/>
              </a:spcBef>
              <a:spcAft>
                <a:spcPct val="0"/>
              </a:spcAft>
            </a:pPr>
            <a:r>
              <a:rPr lang="ja-JP" altLang="en-US" sz="1800" dirty="0">
                <a:solidFill>
                  <a:schemeClr val="accent1">
                    <a:lumMod val="50000"/>
                  </a:schemeClr>
                </a:solidFill>
                <a:latin typeface="Meiryo UI" panose="020B0604030504040204" pitchFamily="50" charset="-128"/>
                <a:ea typeface="Meiryo UI" panose="020B0604030504040204" pitchFamily="50" charset="-128"/>
              </a:rPr>
              <a:t>表紙になる面</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482</Words>
  <Application>Microsoft Office PowerPoint</Application>
  <PresentationFormat>ユーザー設定</PresentationFormat>
  <Paragraphs>52</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2024-06-10T06:49:42Z</dcterms:modified>
</cp:coreProperties>
</file>