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72"/>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ABAE4F5-F55F-5A36-7E51-F10125834DBB}"/>
              </a:ext>
            </a:extLst>
          </p:cNvPr>
          <p:cNvSpPr/>
          <p:nvPr/>
        </p:nvSpPr>
        <p:spPr>
          <a:xfrm>
            <a:off x="3067737" y="525439"/>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7197F9AF-A4E3-4C0A-9D3F-AD55CE7DCB2F}"/>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48254439-2F6D-450E-AD04-43E8AE45AF76}"/>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401B6EB2-79A3-469B-A7A6-95B195D3C108}"/>
              </a:ext>
            </a:extLst>
          </p:cNvPr>
          <p:cNvCxnSpPr>
            <a:cxnSpLocks/>
          </p:cNvCxnSpPr>
          <p:nvPr/>
        </p:nvCxnSpPr>
        <p:spPr>
          <a:xfrm>
            <a:off x="5004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417EC78C-F01E-4322-B642-8B3836D3EE1B}"/>
              </a:ext>
            </a:extLst>
          </p:cNvPr>
          <p:cNvSpPr>
            <a:spLocks noEditPoints="1" noChangeArrowheads="1"/>
          </p:cNvSpPr>
          <p:nvPr/>
        </p:nvSpPr>
        <p:spPr bwMode="auto">
          <a:xfrm>
            <a:off x="3868786" y="-1476044"/>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cxnSp>
        <p:nvCxnSpPr>
          <p:cNvPr id="8" name="直線コネクタ 7">
            <a:extLst>
              <a:ext uri="{FF2B5EF4-FFF2-40B4-BE49-F238E27FC236}">
                <a16:creationId xmlns:a16="http://schemas.microsoft.com/office/drawing/2014/main" id="{7A86AD4F-9BFB-4FD6-B44B-938B85EF9D31}"/>
              </a:ext>
            </a:extLst>
          </p:cNvPr>
          <p:cNvCxnSpPr>
            <a:cxnSpLocks/>
          </p:cNvCxnSpPr>
          <p:nvPr/>
        </p:nvCxnSpPr>
        <p:spPr>
          <a:xfrm>
            <a:off x="10116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9" name="PubRRectCallout">
            <a:extLst>
              <a:ext uri="{FF2B5EF4-FFF2-40B4-BE49-F238E27FC236}">
                <a16:creationId xmlns:a16="http://schemas.microsoft.com/office/drawing/2014/main" id="{A9F13DA0-253B-4839-815A-B58ED44E6DC5}"/>
              </a:ext>
            </a:extLst>
          </p:cNvPr>
          <p:cNvSpPr>
            <a:spLocks noEditPoints="1" noChangeArrowheads="1"/>
          </p:cNvSpPr>
          <p:nvPr/>
        </p:nvSpPr>
        <p:spPr bwMode="auto">
          <a:xfrm>
            <a:off x="8995939" y="-1476044"/>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8663A765-608C-A113-C951-DEB5F7E330B1}"/>
              </a:ext>
            </a:extLst>
          </p:cNvPr>
          <p:cNvSpPr>
            <a:spLocks noEditPoints="1" noChangeArrowheads="1"/>
          </p:cNvSpPr>
          <p:nvPr/>
        </p:nvSpPr>
        <p:spPr bwMode="auto">
          <a:xfrm>
            <a:off x="874828" y="-980744"/>
            <a:ext cx="2004140" cy="428957"/>
          </a:xfrm>
          <a:prstGeom prst="wedgeRectCallout">
            <a:avLst>
              <a:gd name="adj1" fmla="val -21645"/>
              <a:gd name="adj2" fmla="val 129339"/>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478</Words>
  <Application>Microsoft Office PowerPoint</Application>
  <PresentationFormat>ユーザー設定</PresentationFormat>
  <Paragraphs>51</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2024-06-10T06:52:53Z</dcterms:modified>
</cp:coreProperties>
</file>