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 id="2147483689" r:id="rId2"/>
  </p:sldMasterIdLst>
  <p:notesMasterIdLst>
    <p:notesMasterId r:id="rId6"/>
  </p:notesMasterIdLst>
  <p:sldIdLst>
    <p:sldId id="262" r:id="rId3"/>
    <p:sldId id="261" r:id="rId4"/>
    <p:sldId id="263" r:id="rId5"/>
  </p:sldIdLst>
  <p:sldSz cx="10907713" cy="15335250"/>
  <p:notesSz cx="8483600" cy="12344400"/>
  <p:defaultTextStyle>
    <a:defPPr>
      <a:defRPr lang="ja-JP"/>
    </a:defPPr>
    <a:lvl1pPr marL="0" algn="l" defTabSz="1449057" rtl="0" eaLnBrk="1" latinLnBrk="0" hangingPunct="1">
      <a:defRPr kumimoji="1" sz="2835" kern="1200">
        <a:solidFill>
          <a:schemeClr val="tx1"/>
        </a:solidFill>
        <a:latin typeface="+mn-lt"/>
        <a:ea typeface="+mn-ea"/>
        <a:cs typeface="+mn-cs"/>
      </a:defRPr>
    </a:lvl1pPr>
    <a:lvl2pPr marL="724528" algn="l" defTabSz="1449057" rtl="0" eaLnBrk="1" latinLnBrk="0" hangingPunct="1">
      <a:defRPr kumimoji="1" sz="2835" kern="1200">
        <a:solidFill>
          <a:schemeClr val="tx1"/>
        </a:solidFill>
        <a:latin typeface="+mn-lt"/>
        <a:ea typeface="+mn-ea"/>
        <a:cs typeface="+mn-cs"/>
      </a:defRPr>
    </a:lvl2pPr>
    <a:lvl3pPr marL="1449057" algn="l" defTabSz="1449057" rtl="0" eaLnBrk="1" latinLnBrk="0" hangingPunct="1">
      <a:defRPr kumimoji="1" sz="2835" kern="1200">
        <a:solidFill>
          <a:schemeClr val="tx1"/>
        </a:solidFill>
        <a:latin typeface="+mn-lt"/>
        <a:ea typeface="+mn-ea"/>
        <a:cs typeface="+mn-cs"/>
      </a:defRPr>
    </a:lvl3pPr>
    <a:lvl4pPr marL="2173585" algn="l" defTabSz="1449057" rtl="0" eaLnBrk="1" latinLnBrk="0" hangingPunct="1">
      <a:defRPr kumimoji="1" sz="2835" kern="1200">
        <a:solidFill>
          <a:schemeClr val="tx1"/>
        </a:solidFill>
        <a:latin typeface="+mn-lt"/>
        <a:ea typeface="+mn-ea"/>
        <a:cs typeface="+mn-cs"/>
      </a:defRPr>
    </a:lvl4pPr>
    <a:lvl5pPr marL="2898115" algn="l" defTabSz="1449057" rtl="0" eaLnBrk="1" latinLnBrk="0" hangingPunct="1">
      <a:defRPr kumimoji="1" sz="2835" kern="1200">
        <a:solidFill>
          <a:schemeClr val="tx1"/>
        </a:solidFill>
        <a:latin typeface="+mn-lt"/>
        <a:ea typeface="+mn-ea"/>
        <a:cs typeface="+mn-cs"/>
      </a:defRPr>
    </a:lvl5pPr>
    <a:lvl6pPr marL="3622644" algn="l" defTabSz="1449057" rtl="0" eaLnBrk="1" latinLnBrk="0" hangingPunct="1">
      <a:defRPr kumimoji="1" sz="2835" kern="1200">
        <a:solidFill>
          <a:schemeClr val="tx1"/>
        </a:solidFill>
        <a:latin typeface="+mn-lt"/>
        <a:ea typeface="+mn-ea"/>
        <a:cs typeface="+mn-cs"/>
      </a:defRPr>
    </a:lvl6pPr>
    <a:lvl7pPr marL="4347172" algn="l" defTabSz="1449057" rtl="0" eaLnBrk="1" latinLnBrk="0" hangingPunct="1">
      <a:defRPr kumimoji="1" sz="2835" kern="1200">
        <a:solidFill>
          <a:schemeClr val="tx1"/>
        </a:solidFill>
        <a:latin typeface="+mn-lt"/>
        <a:ea typeface="+mn-ea"/>
        <a:cs typeface="+mn-cs"/>
      </a:defRPr>
    </a:lvl7pPr>
    <a:lvl8pPr marL="5071700" algn="l" defTabSz="1449057" rtl="0" eaLnBrk="1" latinLnBrk="0" hangingPunct="1">
      <a:defRPr kumimoji="1" sz="2835" kern="1200">
        <a:solidFill>
          <a:schemeClr val="tx1"/>
        </a:solidFill>
        <a:latin typeface="+mn-lt"/>
        <a:ea typeface="+mn-ea"/>
        <a:cs typeface="+mn-cs"/>
      </a:defRPr>
    </a:lvl8pPr>
    <a:lvl9pPr marL="5796229" algn="l" defTabSz="1449057" rtl="0" eaLnBrk="1" latinLnBrk="0" hangingPunct="1">
      <a:defRPr kumimoji="1" sz="283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30" userDrawn="1">
          <p15:clr>
            <a:srgbClr val="A4A3A4"/>
          </p15:clr>
        </p15:guide>
        <p15:guide id="2" pos="343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5197"/>
    <a:srgbClr val="FFFFFF"/>
    <a:srgbClr val="000099"/>
    <a:srgbClr val="F0F4FA"/>
    <a:srgbClr val="E8EEF8"/>
    <a:srgbClr val="203864"/>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3" d="100"/>
          <a:sy n="43" d="100"/>
        </p:scale>
        <p:origin x="2323" y="67"/>
      </p:cViewPr>
      <p:guideLst>
        <p:guide orient="horz" pos="4830"/>
        <p:guide pos="34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3676226" cy="619364"/>
          </a:xfrm>
          <a:prstGeom prst="rect">
            <a:avLst/>
          </a:prstGeom>
        </p:spPr>
        <p:txBody>
          <a:bodyPr vert="horz" lIns="113849" tIns="56926" rIns="113849" bIns="56926" rtlCol="0"/>
          <a:lstStyle>
            <a:lvl1pPr algn="l">
              <a:defRPr sz="1500"/>
            </a:lvl1pPr>
          </a:lstStyle>
          <a:p>
            <a:endParaRPr kumimoji="1" lang="ja-JP" altLang="en-US"/>
          </a:p>
        </p:txBody>
      </p:sp>
      <p:sp>
        <p:nvSpPr>
          <p:cNvPr id="3" name="日付プレースホルダー 2"/>
          <p:cNvSpPr>
            <a:spLocks noGrp="1"/>
          </p:cNvSpPr>
          <p:nvPr>
            <p:ph type="dt" idx="1"/>
          </p:nvPr>
        </p:nvSpPr>
        <p:spPr>
          <a:xfrm>
            <a:off x="4805414" y="2"/>
            <a:ext cx="3676226" cy="619364"/>
          </a:xfrm>
          <a:prstGeom prst="rect">
            <a:avLst/>
          </a:prstGeom>
        </p:spPr>
        <p:txBody>
          <a:bodyPr vert="horz" lIns="113849" tIns="56926" rIns="113849" bIns="56926" rtlCol="0"/>
          <a:lstStyle>
            <a:lvl1pPr algn="r">
              <a:defRPr sz="1500"/>
            </a:lvl1pPr>
          </a:lstStyle>
          <a:p>
            <a:fld id="{70F99883-74AE-4A2C-81B7-5B86A08198C0}" type="datetimeFigureOut">
              <a:rPr kumimoji="1" lang="ja-JP" altLang="en-US" smtClean="0"/>
              <a:pPr/>
              <a:t>2024/6/10</a:t>
            </a:fld>
            <a:endParaRPr kumimoji="1" lang="ja-JP" altLang="en-US"/>
          </a:p>
        </p:txBody>
      </p:sp>
      <p:sp>
        <p:nvSpPr>
          <p:cNvPr id="4" name="スライド イメージ プレースホルダー 3"/>
          <p:cNvSpPr>
            <a:spLocks noGrp="1" noRot="1" noChangeAspect="1"/>
          </p:cNvSpPr>
          <p:nvPr>
            <p:ph type="sldImg" idx="2"/>
          </p:nvPr>
        </p:nvSpPr>
        <p:spPr>
          <a:xfrm>
            <a:off x="2759075" y="1541463"/>
            <a:ext cx="2965450" cy="4168775"/>
          </a:xfrm>
          <a:prstGeom prst="rect">
            <a:avLst/>
          </a:prstGeom>
          <a:noFill/>
          <a:ln w="12700">
            <a:solidFill>
              <a:prstClr val="black"/>
            </a:solidFill>
          </a:ln>
        </p:spPr>
        <p:txBody>
          <a:bodyPr vert="horz" lIns="113849" tIns="56926" rIns="113849" bIns="56926" rtlCol="0" anchor="ctr"/>
          <a:lstStyle/>
          <a:p>
            <a:endParaRPr lang="ja-JP" altLang="en-US"/>
          </a:p>
        </p:txBody>
      </p:sp>
      <p:sp>
        <p:nvSpPr>
          <p:cNvPr id="5" name="ノート プレースホルダー 4"/>
          <p:cNvSpPr>
            <a:spLocks noGrp="1"/>
          </p:cNvSpPr>
          <p:nvPr>
            <p:ph type="body" sz="quarter" idx="3"/>
          </p:nvPr>
        </p:nvSpPr>
        <p:spPr>
          <a:xfrm>
            <a:off x="848360" y="5940743"/>
            <a:ext cx="6786880" cy="4860607"/>
          </a:xfrm>
          <a:prstGeom prst="rect">
            <a:avLst/>
          </a:prstGeom>
        </p:spPr>
        <p:txBody>
          <a:bodyPr vert="horz" lIns="113849" tIns="56926" rIns="113849" bIns="569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1725041"/>
            <a:ext cx="3676226" cy="619363"/>
          </a:xfrm>
          <a:prstGeom prst="rect">
            <a:avLst/>
          </a:prstGeom>
        </p:spPr>
        <p:txBody>
          <a:bodyPr vert="horz" lIns="113849" tIns="56926" rIns="113849" bIns="56926" rtlCol="0" anchor="b"/>
          <a:lstStyle>
            <a:lvl1pPr algn="l">
              <a:defRPr sz="1500"/>
            </a:lvl1pPr>
          </a:lstStyle>
          <a:p>
            <a:endParaRPr kumimoji="1" lang="ja-JP" altLang="en-US"/>
          </a:p>
        </p:txBody>
      </p:sp>
      <p:sp>
        <p:nvSpPr>
          <p:cNvPr id="7" name="スライド番号プレースホルダー 6"/>
          <p:cNvSpPr>
            <a:spLocks noGrp="1"/>
          </p:cNvSpPr>
          <p:nvPr>
            <p:ph type="sldNum" sz="quarter" idx="5"/>
          </p:nvPr>
        </p:nvSpPr>
        <p:spPr>
          <a:xfrm>
            <a:off x="4805414" y="11725041"/>
            <a:ext cx="3676226" cy="619363"/>
          </a:xfrm>
          <a:prstGeom prst="rect">
            <a:avLst/>
          </a:prstGeom>
        </p:spPr>
        <p:txBody>
          <a:bodyPr vert="horz" lIns="113849" tIns="56926" rIns="113849" bIns="56926" rtlCol="0" anchor="b"/>
          <a:lstStyle>
            <a:lvl1pPr algn="r">
              <a:defRPr sz="15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449057" rtl="0" eaLnBrk="1" latinLnBrk="0" hangingPunct="1">
      <a:defRPr kumimoji="1" sz="2025" kern="1200">
        <a:solidFill>
          <a:schemeClr val="tx1"/>
        </a:solidFill>
        <a:latin typeface="+mn-lt"/>
        <a:ea typeface="+mn-ea"/>
        <a:cs typeface="+mn-cs"/>
      </a:defRPr>
    </a:lvl1pPr>
    <a:lvl2pPr marL="724528" algn="l" defTabSz="1449057" rtl="0" eaLnBrk="1" latinLnBrk="0" hangingPunct="1">
      <a:defRPr kumimoji="1" sz="2025" kern="1200">
        <a:solidFill>
          <a:schemeClr val="tx1"/>
        </a:solidFill>
        <a:latin typeface="+mn-lt"/>
        <a:ea typeface="+mn-ea"/>
        <a:cs typeface="+mn-cs"/>
      </a:defRPr>
    </a:lvl2pPr>
    <a:lvl3pPr marL="1449057" algn="l" defTabSz="1449057" rtl="0" eaLnBrk="1" latinLnBrk="0" hangingPunct="1">
      <a:defRPr kumimoji="1" sz="2025" kern="1200">
        <a:solidFill>
          <a:schemeClr val="tx1"/>
        </a:solidFill>
        <a:latin typeface="+mn-lt"/>
        <a:ea typeface="+mn-ea"/>
        <a:cs typeface="+mn-cs"/>
      </a:defRPr>
    </a:lvl3pPr>
    <a:lvl4pPr marL="2173585" algn="l" defTabSz="1449057" rtl="0" eaLnBrk="1" latinLnBrk="0" hangingPunct="1">
      <a:defRPr kumimoji="1" sz="2025" kern="1200">
        <a:solidFill>
          <a:schemeClr val="tx1"/>
        </a:solidFill>
        <a:latin typeface="+mn-lt"/>
        <a:ea typeface="+mn-ea"/>
        <a:cs typeface="+mn-cs"/>
      </a:defRPr>
    </a:lvl4pPr>
    <a:lvl5pPr marL="2898115" algn="l" defTabSz="1449057" rtl="0" eaLnBrk="1" latinLnBrk="0" hangingPunct="1">
      <a:defRPr kumimoji="1" sz="2025" kern="1200">
        <a:solidFill>
          <a:schemeClr val="tx1"/>
        </a:solidFill>
        <a:latin typeface="+mn-lt"/>
        <a:ea typeface="+mn-ea"/>
        <a:cs typeface="+mn-cs"/>
      </a:defRPr>
    </a:lvl5pPr>
    <a:lvl6pPr marL="3622644" algn="l" defTabSz="1449057" rtl="0" eaLnBrk="1" latinLnBrk="0" hangingPunct="1">
      <a:defRPr kumimoji="1" sz="2025" kern="1200">
        <a:solidFill>
          <a:schemeClr val="tx1"/>
        </a:solidFill>
        <a:latin typeface="+mn-lt"/>
        <a:ea typeface="+mn-ea"/>
        <a:cs typeface="+mn-cs"/>
      </a:defRPr>
    </a:lvl6pPr>
    <a:lvl7pPr marL="4347172" algn="l" defTabSz="1449057" rtl="0" eaLnBrk="1" latinLnBrk="0" hangingPunct="1">
      <a:defRPr kumimoji="1" sz="2025" kern="1200">
        <a:solidFill>
          <a:schemeClr val="tx1"/>
        </a:solidFill>
        <a:latin typeface="+mn-lt"/>
        <a:ea typeface="+mn-ea"/>
        <a:cs typeface="+mn-cs"/>
      </a:defRPr>
    </a:lvl7pPr>
    <a:lvl8pPr marL="5071700" algn="l" defTabSz="1449057" rtl="0" eaLnBrk="1" latinLnBrk="0" hangingPunct="1">
      <a:defRPr kumimoji="1" sz="2025" kern="1200">
        <a:solidFill>
          <a:schemeClr val="tx1"/>
        </a:solidFill>
        <a:latin typeface="+mn-lt"/>
        <a:ea typeface="+mn-ea"/>
        <a:cs typeface="+mn-cs"/>
      </a:defRPr>
    </a:lvl8pPr>
    <a:lvl9pPr marL="5796229" algn="l" defTabSz="1449057" rtl="0" eaLnBrk="1" latinLnBrk="0" hangingPunct="1">
      <a:defRPr kumimoji="1" sz="2025"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71" y="3520692"/>
            <a:ext cx="6609238" cy="7489557"/>
          </a:xfrm>
        </p:spPr>
        <p:txBody>
          <a:bodyPr anchor="b"/>
          <a:lstStyle>
            <a:lvl1pPr algn="ctr">
              <a:defRPr sz="5070"/>
            </a:lvl1pPr>
          </a:lstStyle>
          <a:p>
            <a:r>
              <a:rPr lang="ja-JP" altLang="en-US"/>
              <a:t>マスター タイトルの書式設定</a:t>
            </a:r>
            <a:endParaRPr lang="en-US" dirty="0"/>
          </a:p>
        </p:txBody>
      </p:sp>
      <p:sp>
        <p:nvSpPr>
          <p:cNvPr id="3" name="Subtitle 2"/>
          <p:cNvSpPr>
            <a:spLocks noGrp="1"/>
          </p:cNvSpPr>
          <p:nvPr>
            <p:ph type="subTitle" idx="1"/>
          </p:nvPr>
        </p:nvSpPr>
        <p:spPr>
          <a:xfrm>
            <a:off x="971950" y="11299078"/>
            <a:ext cx="5831681" cy="5193888"/>
          </a:xfrm>
        </p:spPr>
        <p:txBody>
          <a:bodyPr/>
          <a:lstStyle>
            <a:lvl1pPr marL="0" indent="0" algn="ctr">
              <a:buNone/>
              <a:defRPr sz="2112"/>
            </a:lvl1pPr>
            <a:lvl2pPr marL="384476" indent="0" algn="ctr">
              <a:buNone/>
              <a:defRPr sz="1690"/>
            </a:lvl2pPr>
            <a:lvl3pPr marL="768950" indent="0" algn="ctr">
              <a:buNone/>
              <a:defRPr sz="1549"/>
            </a:lvl3pPr>
            <a:lvl4pPr marL="1153426" indent="0" algn="ctr">
              <a:buNone/>
              <a:defRPr sz="1408"/>
            </a:lvl4pPr>
            <a:lvl5pPr marL="1537903" indent="0" algn="ctr">
              <a:buNone/>
              <a:defRPr sz="1408"/>
            </a:lvl5pPr>
            <a:lvl6pPr marL="1922378" indent="0" algn="ctr">
              <a:buNone/>
              <a:defRPr sz="1408"/>
            </a:lvl6pPr>
            <a:lvl7pPr marL="2306853" indent="0" algn="ctr">
              <a:buNone/>
              <a:defRPr sz="1408"/>
            </a:lvl7pPr>
            <a:lvl8pPr marL="2691329" indent="0" algn="ctr">
              <a:buNone/>
              <a:defRPr sz="1408"/>
            </a:lvl8pPr>
            <a:lvl9pPr marL="3075805" indent="0" algn="ctr">
              <a:buNone/>
              <a:defRPr sz="140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1145348"/>
            <a:ext cx="1676608" cy="182309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1145348"/>
            <a:ext cx="4932631" cy="18230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71" y="3520692"/>
            <a:ext cx="6609238" cy="7489557"/>
          </a:xfrm>
        </p:spPr>
        <p:txBody>
          <a:bodyPr anchor="b"/>
          <a:lstStyle>
            <a:lvl1pPr algn="ctr">
              <a:defRPr sz="5070"/>
            </a:lvl1pPr>
          </a:lstStyle>
          <a:p>
            <a:r>
              <a:rPr lang="ja-JP" altLang="en-US"/>
              <a:t>マスター タイトルの書式設定</a:t>
            </a:r>
            <a:endParaRPr lang="en-US" dirty="0"/>
          </a:p>
        </p:txBody>
      </p:sp>
      <p:sp>
        <p:nvSpPr>
          <p:cNvPr id="3" name="Subtitle 2"/>
          <p:cNvSpPr>
            <a:spLocks noGrp="1"/>
          </p:cNvSpPr>
          <p:nvPr>
            <p:ph type="subTitle" idx="1"/>
          </p:nvPr>
        </p:nvSpPr>
        <p:spPr>
          <a:xfrm>
            <a:off x="971950" y="11299078"/>
            <a:ext cx="5831681" cy="5193888"/>
          </a:xfrm>
        </p:spPr>
        <p:txBody>
          <a:bodyPr/>
          <a:lstStyle>
            <a:lvl1pPr marL="0" indent="0" algn="ctr">
              <a:buNone/>
              <a:defRPr sz="2112"/>
            </a:lvl1pPr>
            <a:lvl2pPr marL="384476" indent="0" algn="ctr">
              <a:buNone/>
              <a:defRPr sz="1690"/>
            </a:lvl2pPr>
            <a:lvl3pPr marL="768950" indent="0" algn="ctr">
              <a:buNone/>
              <a:defRPr sz="1549"/>
            </a:lvl3pPr>
            <a:lvl4pPr marL="1153426" indent="0" algn="ctr">
              <a:buNone/>
              <a:defRPr sz="1408"/>
            </a:lvl4pPr>
            <a:lvl5pPr marL="1537903" indent="0" algn="ctr">
              <a:buNone/>
              <a:defRPr sz="1408"/>
            </a:lvl5pPr>
            <a:lvl6pPr marL="1922378" indent="0" algn="ctr">
              <a:buNone/>
              <a:defRPr sz="1408"/>
            </a:lvl6pPr>
            <a:lvl7pPr marL="2306853" indent="0" algn="ctr">
              <a:buNone/>
              <a:defRPr sz="1408"/>
            </a:lvl7pPr>
            <a:lvl8pPr marL="2691329" indent="0" algn="ctr">
              <a:buNone/>
              <a:defRPr sz="1408"/>
            </a:lvl8pPr>
            <a:lvl9pPr marL="3075805" indent="0" algn="ctr">
              <a:buNone/>
              <a:defRPr sz="140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1580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70998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5" y="5363211"/>
            <a:ext cx="6706432" cy="8948625"/>
          </a:xfrm>
        </p:spPr>
        <p:txBody>
          <a:bodyPr anchor="b"/>
          <a:lstStyle>
            <a:lvl1pPr>
              <a:defRPr sz="507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5" y="14396491"/>
            <a:ext cx="6706432" cy="4705869"/>
          </a:xfrm>
        </p:spPr>
        <p:txBody>
          <a:bodyPr/>
          <a:lstStyle>
            <a:lvl1pPr marL="0" indent="0">
              <a:buNone/>
              <a:defRPr sz="2112">
                <a:solidFill>
                  <a:schemeClr val="tx1"/>
                </a:solidFill>
              </a:defRPr>
            </a:lvl1pPr>
            <a:lvl2pPr marL="384476" indent="0">
              <a:buNone/>
              <a:defRPr sz="1690">
                <a:solidFill>
                  <a:schemeClr val="tx1">
                    <a:tint val="75000"/>
                  </a:schemeClr>
                </a:solidFill>
              </a:defRPr>
            </a:lvl2pPr>
            <a:lvl3pPr marL="768950" indent="0">
              <a:buNone/>
              <a:defRPr sz="1549">
                <a:solidFill>
                  <a:schemeClr val="tx1">
                    <a:tint val="75000"/>
                  </a:schemeClr>
                </a:solidFill>
              </a:defRPr>
            </a:lvl3pPr>
            <a:lvl4pPr marL="1153426" indent="0">
              <a:buNone/>
              <a:defRPr sz="1408">
                <a:solidFill>
                  <a:schemeClr val="tx1">
                    <a:tint val="75000"/>
                  </a:schemeClr>
                </a:solidFill>
              </a:defRPr>
            </a:lvl4pPr>
            <a:lvl5pPr marL="1537903" indent="0">
              <a:buNone/>
              <a:defRPr sz="1408">
                <a:solidFill>
                  <a:schemeClr val="tx1">
                    <a:tint val="75000"/>
                  </a:schemeClr>
                </a:solidFill>
              </a:defRPr>
            </a:lvl5pPr>
            <a:lvl6pPr marL="1922378" indent="0">
              <a:buNone/>
              <a:defRPr sz="1408">
                <a:solidFill>
                  <a:schemeClr val="tx1">
                    <a:tint val="75000"/>
                  </a:schemeClr>
                </a:solidFill>
              </a:defRPr>
            </a:lvl6pPr>
            <a:lvl7pPr marL="2306853" indent="0">
              <a:buNone/>
              <a:defRPr sz="1408">
                <a:solidFill>
                  <a:schemeClr val="tx1">
                    <a:tint val="75000"/>
                  </a:schemeClr>
                </a:solidFill>
              </a:defRPr>
            </a:lvl7pPr>
            <a:lvl8pPr marL="2691329" indent="0">
              <a:buNone/>
              <a:defRPr sz="1408">
                <a:solidFill>
                  <a:schemeClr val="tx1">
                    <a:tint val="75000"/>
                  </a:schemeClr>
                </a:solidFill>
              </a:defRPr>
            </a:lvl8pPr>
            <a:lvl9pPr marL="3075805" indent="0">
              <a:buNone/>
              <a:defRPr sz="140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265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3"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7"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73414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7" y="1145349"/>
            <a:ext cx="6706432" cy="415810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5" y="5273565"/>
            <a:ext cx="32894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4" name="Content Placeholder 3"/>
          <p:cNvSpPr>
            <a:spLocks noGrp="1"/>
          </p:cNvSpPr>
          <p:nvPr>
            <p:ph sz="half" idx="2"/>
          </p:nvPr>
        </p:nvSpPr>
        <p:spPr>
          <a:xfrm>
            <a:off x="535585" y="7858059"/>
            <a:ext cx="32894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5273565"/>
            <a:ext cx="33056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6" name="Content Placeholder 5"/>
          <p:cNvSpPr>
            <a:spLocks noGrp="1"/>
          </p:cNvSpPr>
          <p:nvPr>
            <p:ph sz="quarter" idx="4"/>
          </p:nvPr>
        </p:nvSpPr>
        <p:spPr>
          <a:xfrm>
            <a:off x="3936385" y="7858059"/>
            <a:ext cx="33056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6459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15525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570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Content Placeholder 2"/>
          <p:cNvSpPr>
            <a:spLocks noGrp="1"/>
          </p:cNvSpPr>
          <p:nvPr>
            <p:ph idx="1"/>
          </p:nvPr>
        </p:nvSpPr>
        <p:spPr>
          <a:xfrm>
            <a:off x="3305633" y="3097416"/>
            <a:ext cx="3936385" cy="15287860"/>
          </a:xfrm>
        </p:spPr>
        <p:txBody>
          <a:bodyPr/>
          <a:lstStyle>
            <a:lvl1pPr>
              <a:defRPr sz="2676"/>
            </a:lvl1pPr>
            <a:lvl2pPr>
              <a:defRPr sz="2253"/>
            </a:lvl2pPr>
            <a:lvl3pPr>
              <a:defRPr sz="2112"/>
            </a:lvl3pPr>
            <a:lvl4pPr>
              <a:defRPr sz="1690"/>
            </a:lvl4pPr>
            <a:lvl5pPr>
              <a:defRPr sz="1690"/>
            </a:lvl5pPr>
            <a:lvl6pPr>
              <a:defRPr sz="1690"/>
            </a:lvl6pPr>
            <a:lvl7pPr>
              <a:defRPr sz="1690"/>
            </a:lvl7pPr>
            <a:lvl8pPr>
              <a:defRPr sz="1690"/>
            </a:lvl8pPr>
            <a:lvl9pPr>
              <a:defRPr sz="169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22561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3" y="3097416"/>
            <a:ext cx="3936385" cy="15287860"/>
          </a:xfrm>
        </p:spPr>
        <p:txBody>
          <a:bodyPr anchor="t"/>
          <a:lstStyle>
            <a:lvl1pPr marL="0" indent="0">
              <a:buNone/>
              <a:defRPr sz="2676"/>
            </a:lvl1pPr>
            <a:lvl2pPr marL="384476" indent="0">
              <a:buNone/>
              <a:defRPr sz="2253"/>
            </a:lvl2pPr>
            <a:lvl3pPr marL="768950" indent="0">
              <a:buNone/>
              <a:defRPr sz="2112"/>
            </a:lvl3pPr>
            <a:lvl4pPr marL="1153426" indent="0">
              <a:buNone/>
              <a:defRPr sz="1690"/>
            </a:lvl4pPr>
            <a:lvl5pPr marL="1537903" indent="0">
              <a:buNone/>
              <a:defRPr sz="1690"/>
            </a:lvl5pPr>
            <a:lvl6pPr marL="1922378" indent="0">
              <a:buNone/>
              <a:defRPr sz="1690"/>
            </a:lvl6pPr>
            <a:lvl7pPr marL="2306853" indent="0">
              <a:buNone/>
              <a:defRPr sz="1690"/>
            </a:lvl7pPr>
            <a:lvl8pPr marL="2691329" indent="0">
              <a:buNone/>
              <a:defRPr sz="1690"/>
            </a:lvl8pPr>
            <a:lvl9pPr marL="3075805" indent="0">
              <a:buNone/>
              <a:defRPr sz="169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20900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6644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1145348"/>
            <a:ext cx="1676608" cy="182309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1145348"/>
            <a:ext cx="4932631" cy="18230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0186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92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5" y="5363211"/>
            <a:ext cx="6706432" cy="8948625"/>
          </a:xfrm>
        </p:spPr>
        <p:txBody>
          <a:bodyPr anchor="b"/>
          <a:lstStyle>
            <a:lvl1pPr>
              <a:defRPr sz="507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5" y="14396491"/>
            <a:ext cx="6706432" cy="4705869"/>
          </a:xfrm>
        </p:spPr>
        <p:txBody>
          <a:bodyPr/>
          <a:lstStyle>
            <a:lvl1pPr marL="0" indent="0">
              <a:buNone/>
              <a:defRPr sz="2112">
                <a:solidFill>
                  <a:schemeClr val="tx1"/>
                </a:solidFill>
              </a:defRPr>
            </a:lvl1pPr>
            <a:lvl2pPr marL="384476" indent="0">
              <a:buNone/>
              <a:defRPr sz="1690">
                <a:solidFill>
                  <a:schemeClr val="tx1">
                    <a:tint val="75000"/>
                  </a:schemeClr>
                </a:solidFill>
              </a:defRPr>
            </a:lvl2pPr>
            <a:lvl3pPr marL="768950" indent="0">
              <a:buNone/>
              <a:defRPr sz="1549">
                <a:solidFill>
                  <a:schemeClr val="tx1">
                    <a:tint val="75000"/>
                  </a:schemeClr>
                </a:solidFill>
              </a:defRPr>
            </a:lvl3pPr>
            <a:lvl4pPr marL="1153426" indent="0">
              <a:buNone/>
              <a:defRPr sz="1408">
                <a:solidFill>
                  <a:schemeClr val="tx1">
                    <a:tint val="75000"/>
                  </a:schemeClr>
                </a:solidFill>
              </a:defRPr>
            </a:lvl4pPr>
            <a:lvl5pPr marL="1537903" indent="0">
              <a:buNone/>
              <a:defRPr sz="1408">
                <a:solidFill>
                  <a:schemeClr val="tx1">
                    <a:tint val="75000"/>
                  </a:schemeClr>
                </a:solidFill>
              </a:defRPr>
            </a:lvl5pPr>
            <a:lvl6pPr marL="1922378" indent="0">
              <a:buNone/>
              <a:defRPr sz="1408">
                <a:solidFill>
                  <a:schemeClr val="tx1">
                    <a:tint val="75000"/>
                  </a:schemeClr>
                </a:solidFill>
              </a:defRPr>
            </a:lvl6pPr>
            <a:lvl7pPr marL="2306853" indent="0">
              <a:buNone/>
              <a:defRPr sz="1408">
                <a:solidFill>
                  <a:schemeClr val="tx1">
                    <a:tint val="75000"/>
                  </a:schemeClr>
                </a:solidFill>
              </a:defRPr>
            </a:lvl7pPr>
            <a:lvl8pPr marL="2691329" indent="0">
              <a:buNone/>
              <a:defRPr sz="1408">
                <a:solidFill>
                  <a:schemeClr val="tx1">
                    <a:tint val="75000"/>
                  </a:schemeClr>
                </a:solidFill>
              </a:defRPr>
            </a:lvl8pPr>
            <a:lvl9pPr marL="3075805" indent="0">
              <a:buNone/>
              <a:defRPr sz="140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3"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7"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7" y="1145349"/>
            <a:ext cx="6706432" cy="415810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5" y="5273565"/>
            <a:ext cx="32894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4" name="Content Placeholder 3"/>
          <p:cNvSpPr>
            <a:spLocks noGrp="1"/>
          </p:cNvSpPr>
          <p:nvPr>
            <p:ph sz="half" idx="2"/>
          </p:nvPr>
        </p:nvSpPr>
        <p:spPr>
          <a:xfrm>
            <a:off x="535585" y="7858059"/>
            <a:ext cx="32894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5273565"/>
            <a:ext cx="33056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6" name="Content Placeholder 5"/>
          <p:cNvSpPr>
            <a:spLocks noGrp="1"/>
          </p:cNvSpPr>
          <p:nvPr>
            <p:ph sz="quarter" idx="4"/>
          </p:nvPr>
        </p:nvSpPr>
        <p:spPr>
          <a:xfrm>
            <a:off x="3936385" y="7858059"/>
            <a:ext cx="33056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Content Placeholder 2"/>
          <p:cNvSpPr>
            <a:spLocks noGrp="1"/>
          </p:cNvSpPr>
          <p:nvPr>
            <p:ph idx="1"/>
          </p:nvPr>
        </p:nvSpPr>
        <p:spPr>
          <a:xfrm>
            <a:off x="3305633" y="3097416"/>
            <a:ext cx="3936385" cy="15287860"/>
          </a:xfrm>
        </p:spPr>
        <p:txBody>
          <a:bodyPr/>
          <a:lstStyle>
            <a:lvl1pPr>
              <a:defRPr sz="2676"/>
            </a:lvl1pPr>
            <a:lvl2pPr>
              <a:defRPr sz="2253"/>
            </a:lvl2pPr>
            <a:lvl3pPr>
              <a:defRPr sz="2112"/>
            </a:lvl3pPr>
            <a:lvl4pPr>
              <a:defRPr sz="1690"/>
            </a:lvl4pPr>
            <a:lvl5pPr>
              <a:defRPr sz="1690"/>
            </a:lvl5pPr>
            <a:lvl6pPr>
              <a:defRPr sz="1690"/>
            </a:lvl6pPr>
            <a:lvl7pPr>
              <a:defRPr sz="1690"/>
            </a:lvl7pPr>
            <a:lvl8pPr>
              <a:defRPr sz="1690"/>
            </a:lvl8pPr>
            <a:lvl9pPr>
              <a:defRPr sz="169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3" y="3097416"/>
            <a:ext cx="3936385" cy="15287860"/>
          </a:xfrm>
        </p:spPr>
        <p:txBody>
          <a:bodyPr anchor="t"/>
          <a:lstStyle>
            <a:lvl1pPr marL="0" indent="0">
              <a:buNone/>
              <a:defRPr sz="2676"/>
            </a:lvl1pPr>
            <a:lvl2pPr marL="384476" indent="0">
              <a:buNone/>
              <a:defRPr sz="2253"/>
            </a:lvl2pPr>
            <a:lvl3pPr marL="768950" indent="0">
              <a:buNone/>
              <a:defRPr sz="2112"/>
            </a:lvl3pPr>
            <a:lvl4pPr marL="1153426" indent="0">
              <a:buNone/>
              <a:defRPr sz="1690"/>
            </a:lvl4pPr>
            <a:lvl5pPr marL="1537903" indent="0">
              <a:buNone/>
              <a:defRPr sz="1690"/>
            </a:lvl5pPr>
            <a:lvl6pPr marL="1922378" indent="0">
              <a:buNone/>
              <a:defRPr sz="1690"/>
            </a:lvl6pPr>
            <a:lvl7pPr marL="2306853" indent="0">
              <a:buNone/>
              <a:defRPr sz="1690"/>
            </a:lvl7pPr>
            <a:lvl8pPr marL="2691329" indent="0">
              <a:buNone/>
              <a:defRPr sz="1690"/>
            </a:lvl8pPr>
            <a:lvl9pPr marL="3075805" indent="0">
              <a:buNone/>
              <a:defRPr sz="169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817172"/>
            <a:ext cx="9405937" cy="2964980"/>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0889" y="4082721"/>
            <a:ext cx="9405937" cy="9730902"/>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0890" y="14211253"/>
            <a:ext cx="2454275" cy="817170"/>
          </a:xfrm>
          <a:prstGeom prst="rect">
            <a:avLst/>
          </a:prstGeom>
        </p:spPr>
        <p:txBody>
          <a:bodyPr vert="horz" lIns="128438" tIns="64219" rIns="128438" bIns="64219" rtlCol="0" anchor="ctr"/>
          <a:lstStyle>
            <a:lvl1pPr algn="l" defTabSz="1007785" fontAlgn="auto">
              <a:spcBef>
                <a:spcPts val="0"/>
              </a:spcBef>
              <a:spcAft>
                <a:spcPts val="0"/>
              </a:spcAft>
              <a:defRPr sz="986"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14211253"/>
            <a:ext cx="3684587" cy="817170"/>
          </a:xfrm>
          <a:prstGeom prst="rect">
            <a:avLst/>
          </a:prstGeom>
        </p:spPr>
        <p:txBody>
          <a:bodyPr vert="horz" lIns="128438" tIns="64219" rIns="128438" bIns="64219" rtlCol="0" anchor="ctr"/>
          <a:lstStyle>
            <a:lvl1pPr algn="ctr" defTabSz="1007785" fontAlgn="auto">
              <a:spcBef>
                <a:spcPts val="0"/>
              </a:spcBef>
              <a:spcAft>
                <a:spcPts val="0"/>
              </a:spcAft>
              <a:defRPr sz="986"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2" y="14211253"/>
            <a:ext cx="2454275" cy="817170"/>
          </a:xfrm>
          <a:prstGeom prst="rect">
            <a:avLst/>
          </a:prstGeom>
        </p:spPr>
        <p:txBody>
          <a:bodyPr vert="horz" lIns="128438" tIns="64219" rIns="128438" bIns="64219" rtlCol="0" anchor="ctr"/>
          <a:lstStyle>
            <a:lvl1pPr algn="r" defTabSz="1007785" fontAlgn="auto">
              <a:spcBef>
                <a:spcPts val="0"/>
              </a:spcBef>
              <a:spcAft>
                <a:spcPts val="0"/>
              </a:spcAft>
              <a:defRPr sz="986"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67739" rtl="0" fontAlgn="base">
        <a:lnSpc>
          <a:spcPct val="90000"/>
        </a:lnSpc>
        <a:spcBef>
          <a:spcPct val="0"/>
        </a:spcBef>
        <a:spcAft>
          <a:spcPct val="0"/>
        </a:spcAft>
        <a:defRPr kumimoji="1" sz="3661" kern="1200">
          <a:solidFill>
            <a:schemeClr val="tx1"/>
          </a:solidFill>
          <a:latin typeface="+mj-lt"/>
          <a:ea typeface="+mj-ea"/>
          <a:cs typeface="+mj-cs"/>
        </a:defRPr>
      </a:lvl1pPr>
      <a:lvl2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2pPr>
      <a:lvl3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3pPr>
      <a:lvl4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4pPr>
      <a:lvl5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5pPr>
      <a:lvl6pPr marL="452165"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6pPr>
      <a:lvl7pPr marL="90432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7pPr>
      <a:lvl8pPr marL="1356494"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8pPr>
      <a:lvl9pPr marL="180865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9pPr>
    </p:titleStyle>
    <p:bodyStyle>
      <a:lvl1pPr marL="191542" indent="-191542" algn="l" defTabSz="767739" rtl="0" fontAlgn="base">
        <a:lnSpc>
          <a:spcPct val="90000"/>
        </a:lnSpc>
        <a:spcBef>
          <a:spcPts val="841"/>
        </a:spcBef>
        <a:spcAft>
          <a:spcPct val="0"/>
        </a:spcAft>
        <a:buFont typeface="Arial" pitchFamily="34" charset="0"/>
        <a:buChar char="•"/>
        <a:defRPr kumimoji="1" sz="2253" kern="1200">
          <a:solidFill>
            <a:schemeClr val="tx1"/>
          </a:solidFill>
          <a:latin typeface="+mn-lt"/>
          <a:ea typeface="+mn-ea"/>
          <a:cs typeface="+mn-cs"/>
        </a:defRPr>
      </a:lvl1pPr>
      <a:lvl2pPr marL="576196" indent="-191542" algn="l" defTabSz="767739" rtl="0" fontAlgn="base">
        <a:lnSpc>
          <a:spcPct val="90000"/>
        </a:lnSpc>
        <a:spcBef>
          <a:spcPts val="420"/>
        </a:spcBef>
        <a:spcAft>
          <a:spcPct val="0"/>
        </a:spcAft>
        <a:buFont typeface="Arial" pitchFamily="34" charset="0"/>
        <a:buChar char="•"/>
        <a:defRPr kumimoji="1" sz="1971" kern="1200">
          <a:solidFill>
            <a:schemeClr val="tx1"/>
          </a:solidFill>
          <a:latin typeface="+mn-lt"/>
          <a:ea typeface="+mn-ea"/>
          <a:cs typeface="+mn-cs"/>
        </a:defRPr>
      </a:lvl2pPr>
      <a:lvl3pPr marL="960849" indent="-191542" algn="l" defTabSz="767739" rtl="0" fontAlgn="base">
        <a:lnSpc>
          <a:spcPct val="90000"/>
        </a:lnSpc>
        <a:spcBef>
          <a:spcPts val="420"/>
        </a:spcBef>
        <a:spcAft>
          <a:spcPct val="0"/>
        </a:spcAft>
        <a:buFont typeface="Arial" pitchFamily="34" charset="0"/>
        <a:buChar char="•"/>
        <a:defRPr kumimoji="1" sz="1690" kern="1200">
          <a:solidFill>
            <a:schemeClr val="tx1"/>
          </a:solidFill>
          <a:latin typeface="+mn-lt"/>
          <a:ea typeface="+mn-ea"/>
          <a:cs typeface="+mn-cs"/>
        </a:defRPr>
      </a:lvl3pPr>
      <a:lvl4pPr marL="1345504"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4pPr>
      <a:lvl5pPr marL="1728589"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5pPr>
      <a:lvl6pPr marL="2114615"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6pPr>
      <a:lvl7pPr marL="2499092"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7pPr>
      <a:lvl8pPr marL="2883568"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8pPr>
      <a:lvl9pPr marL="3268043"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9pPr>
    </p:bodyStyle>
    <p:otherStyle>
      <a:defPPr>
        <a:defRPr lang="en-US"/>
      </a:defPPr>
      <a:lvl1pPr marL="0" algn="l" defTabSz="768950" rtl="0" eaLnBrk="1" latinLnBrk="0" hangingPunct="1">
        <a:defRPr kumimoji="1" sz="1549" kern="1200">
          <a:solidFill>
            <a:schemeClr val="tx1"/>
          </a:solidFill>
          <a:latin typeface="+mn-lt"/>
          <a:ea typeface="+mn-ea"/>
          <a:cs typeface="+mn-cs"/>
        </a:defRPr>
      </a:lvl1pPr>
      <a:lvl2pPr marL="384476" algn="l" defTabSz="768950" rtl="0" eaLnBrk="1" latinLnBrk="0" hangingPunct="1">
        <a:defRPr kumimoji="1" sz="1549" kern="1200">
          <a:solidFill>
            <a:schemeClr val="tx1"/>
          </a:solidFill>
          <a:latin typeface="+mn-lt"/>
          <a:ea typeface="+mn-ea"/>
          <a:cs typeface="+mn-cs"/>
        </a:defRPr>
      </a:lvl2pPr>
      <a:lvl3pPr marL="768950" algn="l" defTabSz="768950" rtl="0" eaLnBrk="1" latinLnBrk="0" hangingPunct="1">
        <a:defRPr kumimoji="1" sz="1549" kern="1200">
          <a:solidFill>
            <a:schemeClr val="tx1"/>
          </a:solidFill>
          <a:latin typeface="+mn-lt"/>
          <a:ea typeface="+mn-ea"/>
          <a:cs typeface="+mn-cs"/>
        </a:defRPr>
      </a:lvl3pPr>
      <a:lvl4pPr marL="1153426" algn="l" defTabSz="768950" rtl="0" eaLnBrk="1" latinLnBrk="0" hangingPunct="1">
        <a:defRPr kumimoji="1" sz="1549" kern="1200">
          <a:solidFill>
            <a:schemeClr val="tx1"/>
          </a:solidFill>
          <a:latin typeface="+mn-lt"/>
          <a:ea typeface="+mn-ea"/>
          <a:cs typeface="+mn-cs"/>
        </a:defRPr>
      </a:lvl4pPr>
      <a:lvl5pPr marL="1537903" algn="l" defTabSz="768950" rtl="0" eaLnBrk="1" latinLnBrk="0" hangingPunct="1">
        <a:defRPr kumimoji="1" sz="1549" kern="1200">
          <a:solidFill>
            <a:schemeClr val="tx1"/>
          </a:solidFill>
          <a:latin typeface="+mn-lt"/>
          <a:ea typeface="+mn-ea"/>
          <a:cs typeface="+mn-cs"/>
        </a:defRPr>
      </a:lvl5pPr>
      <a:lvl6pPr marL="1922378" algn="l" defTabSz="768950" rtl="0" eaLnBrk="1" latinLnBrk="0" hangingPunct="1">
        <a:defRPr kumimoji="1" sz="1549" kern="1200">
          <a:solidFill>
            <a:schemeClr val="tx1"/>
          </a:solidFill>
          <a:latin typeface="+mn-lt"/>
          <a:ea typeface="+mn-ea"/>
          <a:cs typeface="+mn-cs"/>
        </a:defRPr>
      </a:lvl6pPr>
      <a:lvl7pPr marL="2306853" algn="l" defTabSz="768950" rtl="0" eaLnBrk="1" latinLnBrk="0" hangingPunct="1">
        <a:defRPr kumimoji="1" sz="1549" kern="1200">
          <a:solidFill>
            <a:schemeClr val="tx1"/>
          </a:solidFill>
          <a:latin typeface="+mn-lt"/>
          <a:ea typeface="+mn-ea"/>
          <a:cs typeface="+mn-cs"/>
        </a:defRPr>
      </a:lvl7pPr>
      <a:lvl8pPr marL="2691329" algn="l" defTabSz="768950" rtl="0" eaLnBrk="1" latinLnBrk="0" hangingPunct="1">
        <a:defRPr kumimoji="1" sz="1549" kern="1200">
          <a:solidFill>
            <a:schemeClr val="tx1"/>
          </a:solidFill>
          <a:latin typeface="+mn-lt"/>
          <a:ea typeface="+mn-ea"/>
          <a:cs typeface="+mn-cs"/>
        </a:defRPr>
      </a:lvl8pPr>
      <a:lvl9pPr marL="3075805" algn="l" defTabSz="768950" rtl="0" eaLnBrk="1" latinLnBrk="0" hangingPunct="1">
        <a:defRPr kumimoji="1" sz="154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817172"/>
            <a:ext cx="9405937" cy="2964980"/>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0889" y="4082721"/>
            <a:ext cx="9405937" cy="9730902"/>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0890" y="14211253"/>
            <a:ext cx="2454275" cy="817170"/>
          </a:xfrm>
          <a:prstGeom prst="rect">
            <a:avLst/>
          </a:prstGeom>
        </p:spPr>
        <p:txBody>
          <a:bodyPr vert="horz" lIns="128438" tIns="64219" rIns="128438" bIns="64219" rtlCol="0" anchor="ctr"/>
          <a:lstStyle>
            <a:lvl1pPr algn="l" defTabSz="1007785" fontAlgn="auto">
              <a:spcBef>
                <a:spcPts val="0"/>
              </a:spcBef>
              <a:spcAft>
                <a:spcPts val="0"/>
              </a:spcAft>
              <a:defRPr sz="986"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14211253"/>
            <a:ext cx="3684587" cy="817170"/>
          </a:xfrm>
          <a:prstGeom prst="rect">
            <a:avLst/>
          </a:prstGeom>
        </p:spPr>
        <p:txBody>
          <a:bodyPr vert="horz" lIns="128438" tIns="64219" rIns="128438" bIns="64219" rtlCol="0" anchor="ctr"/>
          <a:lstStyle>
            <a:lvl1pPr algn="ctr" defTabSz="1007785" fontAlgn="auto">
              <a:spcBef>
                <a:spcPts val="0"/>
              </a:spcBef>
              <a:spcAft>
                <a:spcPts val="0"/>
              </a:spcAft>
              <a:defRPr sz="986"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2" y="14211253"/>
            <a:ext cx="2454275" cy="817170"/>
          </a:xfrm>
          <a:prstGeom prst="rect">
            <a:avLst/>
          </a:prstGeom>
        </p:spPr>
        <p:txBody>
          <a:bodyPr vert="horz" lIns="128438" tIns="64219" rIns="128438" bIns="64219" rtlCol="0" anchor="ctr"/>
          <a:lstStyle>
            <a:lvl1pPr algn="r" defTabSz="1007785" fontAlgn="auto">
              <a:spcBef>
                <a:spcPts val="0"/>
              </a:spcBef>
              <a:spcAft>
                <a:spcPts val="0"/>
              </a:spcAft>
              <a:defRPr sz="986"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44335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767739" rtl="0" fontAlgn="base">
        <a:lnSpc>
          <a:spcPct val="90000"/>
        </a:lnSpc>
        <a:spcBef>
          <a:spcPct val="0"/>
        </a:spcBef>
        <a:spcAft>
          <a:spcPct val="0"/>
        </a:spcAft>
        <a:defRPr kumimoji="1" sz="3661" kern="1200">
          <a:solidFill>
            <a:schemeClr val="tx1"/>
          </a:solidFill>
          <a:latin typeface="+mj-lt"/>
          <a:ea typeface="+mj-ea"/>
          <a:cs typeface="+mj-cs"/>
        </a:defRPr>
      </a:lvl1pPr>
      <a:lvl2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2pPr>
      <a:lvl3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3pPr>
      <a:lvl4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4pPr>
      <a:lvl5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5pPr>
      <a:lvl6pPr marL="452165"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6pPr>
      <a:lvl7pPr marL="90432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7pPr>
      <a:lvl8pPr marL="1356494"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8pPr>
      <a:lvl9pPr marL="180865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9pPr>
    </p:titleStyle>
    <p:bodyStyle>
      <a:lvl1pPr marL="191542" indent="-191542" algn="l" defTabSz="767739" rtl="0" fontAlgn="base">
        <a:lnSpc>
          <a:spcPct val="90000"/>
        </a:lnSpc>
        <a:spcBef>
          <a:spcPts val="841"/>
        </a:spcBef>
        <a:spcAft>
          <a:spcPct val="0"/>
        </a:spcAft>
        <a:buFont typeface="Arial" pitchFamily="34" charset="0"/>
        <a:buChar char="•"/>
        <a:defRPr kumimoji="1" sz="2253" kern="1200">
          <a:solidFill>
            <a:schemeClr val="tx1"/>
          </a:solidFill>
          <a:latin typeface="+mn-lt"/>
          <a:ea typeface="+mn-ea"/>
          <a:cs typeface="+mn-cs"/>
        </a:defRPr>
      </a:lvl1pPr>
      <a:lvl2pPr marL="576196" indent="-191542" algn="l" defTabSz="767739" rtl="0" fontAlgn="base">
        <a:lnSpc>
          <a:spcPct val="90000"/>
        </a:lnSpc>
        <a:spcBef>
          <a:spcPts val="420"/>
        </a:spcBef>
        <a:spcAft>
          <a:spcPct val="0"/>
        </a:spcAft>
        <a:buFont typeface="Arial" pitchFamily="34" charset="0"/>
        <a:buChar char="•"/>
        <a:defRPr kumimoji="1" sz="1971" kern="1200">
          <a:solidFill>
            <a:schemeClr val="tx1"/>
          </a:solidFill>
          <a:latin typeface="+mn-lt"/>
          <a:ea typeface="+mn-ea"/>
          <a:cs typeface="+mn-cs"/>
        </a:defRPr>
      </a:lvl2pPr>
      <a:lvl3pPr marL="960849" indent="-191542" algn="l" defTabSz="767739" rtl="0" fontAlgn="base">
        <a:lnSpc>
          <a:spcPct val="90000"/>
        </a:lnSpc>
        <a:spcBef>
          <a:spcPts val="420"/>
        </a:spcBef>
        <a:spcAft>
          <a:spcPct val="0"/>
        </a:spcAft>
        <a:buFont typeface="Arial" pitchFamily="34" charset="0"/>
        <a:buChar char="•"/>
        <a:defRPr kumimoji="1" sz="1690" kern="1200">
          <a:solidFill>
            <a:schemeClr val="tx1"/>
          </a:solidFill>
          <a:latin typeface="+mn-lt"/>
          <a:ea typeface="+mn-ea"/>
          <a:cs typeface="+mn-cs"/>
        </a:defRPr>
      </a:lvl3pPr>
      <a:lvl4pPr marL="1345504"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4pPr>
      <a:lvl5pPr marL="1728589"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5pPr>
      <a:lvl6pPr marL="2114615"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6pPr>
      <a:lvl7pPr marL="2499092"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7pPr>
      <a:lvl8pPr marL="2883568"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8pPr>
      <a:lvl9pPr marL="3268043"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9pPr>
    </p:bodyStyle>
    <p:otherStyle>
      <a:defPPr>
        <a:defRPr lang="en-US"/>
      </a:defPPr>
      <a:lvl1pPr marL="0" algn="l" defTabSz="768950" rtl="0" eaLnBrk="1" latinLnBrk="0" hangingPunct="1">
        <a:defRPr kumimoji="1" sz="1549" kern="1200">
          <a:solidFill>
            <a:schemeClr val="tx1"/>
          </a:solidFill>
          <a:latin typeface="+mn-lt"/>
          <a:ea typeface="+mn-ea"/>
          <a:cs typeface="+mn-cs"/>
        </a:defRPr>
      </a:lvl1pPr>
      <a:lvl2pPr marL="384476" algn="l" defTabSz="768950" rtl="0" eaLnBrk="1" latinLnBrk="0" hangingPunct="1">
        <a:defRPr kumimoji="1" sz="1549" kern="1200">
          <a:solidFill>
            <a:schemeClr val="tx1"/>
          </a:solidFill>
          <a:latin typeface="+mn-lt"/>
          <a:ea typeface="+mn-ea"/>
          <a:cs typeface="+mn-cs"/>
        </a:defRPr>
      </a:lvl2pPr>
      <a:lvl3pPr marL="768950" algn="l" defTabSz="768950" rtl="0" eaLnBrk="1" latinLnBrk="0" hangingPunct="1">
        <a:defRPr kumimoji="1" sz="1549" kern="1200">
          <a:solidFill>
            <a:schemeClr val="tx1"/>
          </a:solidFill>
          <a:latin typeface="+mn-lt"/>
          <a:ea typeface="+mn-ea"/>
          <a:cs typeface="+mn-cs"/>
        </a:defRPr>
      </a:lvl3pPr>
      <a:lvl4pPr marL="1153426" algn="l" defTabSz="768950" rtl="0" eaLnBrk="1" latinLnBrk="0" hangingPunct="1">
        <a:defRPr kumimoji="1" sz="1549" kern="1200">
          <a:solidFill>
            <a:schemeClr val="tx1"/>
          </a:solidFill>
          <a:latin typeface="+mn-lt"/>
          <a:ea typeface="+mn-ea"/>
          <a:cs typeface="+mn-cs"/>
        </a:defRPr>
      </a:lvl4pPr>
      <a:lvl5pPr marL="1537903" algn="l" defTabSz="768950" rtl="0" eaLnBrk="1" latinLnBrk="0" hangingPunct="1">
        <a:defRPr kumimoji="1" sz="1549" kern="1200">
          <a:solidFill>
            <a:schemeClr val="tx1"/>
          </a:solidFill>
          <a:latin typeface="+mn-lt"/>
          <a:ea typeface="+mn-ea"/>
          <a:cs typeface="+mn-cs"/>
        </a:defRPr>
      </a:lvl5pPr>
      <a:lvl6pPr marL="1922378" algn="l" defTabSz="768950" rtl="0" eaLnBrk="1" latinLnBrk="0" hangingPunct="1">
        <a:defRPr kumimoji="1" sz="1549" kern="1200">
          <a:solidFill>
            <a:schemeClr val="tx1"/>
          </a:solidFill>
          <a:latin typeface="+mn-lt"/>
          <a:ea typeface="+mn-ea"/>
          <a:cs typeface="+mn-cs"/>
        </a:defRPr>
      </a:lvl6pPr>
      <a:lvl7pPr marL="2306853" algn="l" defTabSz="768950" rtl="0" eaLnBrk="1" latinLnBrk="0" hangingPunct="1">
        <a:defRPr kumimoji="1" sz="1549" kern="1200">
          <a:solidFill>
            <a:schemeClr val="tx1"/>
          </a:solidFill>
          <a:latin typeface="+mn-lt"/>
          <a:ea typeface="+mn-ea"/>
          <a:cs typeface="+mn-cs"/>
        </a:defRPr>
      </a:lvl7pPr>
      <a:lvl8pPr marL="2691329" algn="l" defTabSz="768950" rtl="0" eaLnBrk="1" latinLnBrk="0" hangingPunct="1">
        <a:defRPr kumimoji="1" sz="1549" kern="1200">
          <a:solidFill>
            <a:schemeClr val="tx1"/>
          </a:solidFill>
          <a:latin typeface="+mn-lt"/>
          <a:ea typeface="+mn-ea"/>
          <a:cs typeface="+mn-cs"/>
        </a:defRPr>
      </a:lvl8pPr>
      <a:lvl9pPr marL="3075805" algn="l" defTabSz="768950" rtl="0" eaLnBrk="1" latinLnBrk="0" hangingPunct="1">
        <a:defRPr kumimoji="1" sz="154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0908000" cy="15336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3" name="正方形/長方形 2"/>
          <p:cNvSpPr/>
          <p:nvPr/>
        </p:nvSpPr>
        <p:spPr>
          <a:xfrm>
            <a:off x="107856" y="107625"/>
            <a:ext cx="10692000" cy="151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4" name="正方形/長方形 3"/>
          <p:cNvSpPr/>
          <p:nvPr/>
        </p:nvSpPr>
        <p:spPr>
          <a:xfrm>
            <a:off x="251856" y="251625"/>
            <a:ext cx="10404000" cy="1483200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12" name="PubRRectCallout">
            <a:extLst>
              <a:ext uri="{FF2B5EF4-FFF2-40B4-BE49-F238E27FC236}">
                <a16:creationId xmlns:a16="http://schemas.microsoft.com/office/drawing/2014/main" id="{2A2C9A05-949D-4947-8029-4836A2310305}"/>
              </a:ext>
            </a:extLst>
          </p:cNvPr>
          <p:cNvSpPr>
            <a:spLocks noEditPoints="1" noChangeArrowheads="1"/>
          </p:cNvSpPr>
          <p:nvPr/>
        </p:nvSpPr>
        <p:spPr bwMode="auto">
          <a:xfrm>
            <a:off x="-3675888" y="709053"/>
            <a:ext cx="2846447" cy="830997"/>
          </a:xfrm>
          <a:prstGeom prst="wedgeRectCallout">
            <a:avLst>
              <a:gd name="adj1" fmla="val 72473"/>
              <a:gd name="adj2" fmla="val 56804"/>
            </a:avLst>
          </a:prstGeom>
          <a:solidFill>
            <a:schemeClr val="bg1"/>
          </a:solidFill>
          <a:ln w="25400">
            <a:solidFill>
              <a:schemeClr val="tx1"/>
            </a:solidFill>
            <a:miter lim="800000"/>
            <a:headEnd/>
            <a:tailEnd/>
          </a:ln>
          <a:effectLst>
            <a:outerShdw dist="107763" dir="2700000" algn="ctr" rotWithShape="0">
              <a:srgbClr val="808080"/>
            </a:outerShdw>
          </a:effectLst>
        </p:spPr>
        <p:txBody>
          <a:bodyPr wrap="square">
            <a:spAutoFit/>
          </a:bodyPr>
          <a:lstStyle/>
          <a:p>
            <a:pPr defTabSz="716564" fontAlgn="base">
              <a:spcBef>
                <a:spcPct val="0"/>
              </a:spcBef>
              <a:spcAft>
                <a:spcPct val="0"/>
              </a:spcAft>
            </a:pPr>
            <a:r>
              <a:rPr lang="ja-JP" altLang="en-US" sz="1600" dirty="0">
                <a:solidFill>
                  <a:prstClr val="black"/>
                </a:solidFill>
                <a:latin typeface="Meiryo UI" panose="020B0604030504040204" pitchFamily="50" charset="-128"/>
                <a:ea typeface="Meiryo UI" panose="020B0604030504040204" pitchFamily="50" charset="-128"/>
              </a:rPr>
              <a:t>テンプレートのサイズは黒の枠</a:t>
            </a:r>
            <a:r>
              <a:rPr lang="en-US" altLang="ja-JP" sz="1600" dirty="0">
                <a:solidFill>
                  <a:prstClr val="black"/>
                </a:solidFill>
                <a:latin typeface="Meiryo UI" panose="020B0604030504040204" pitchFamily="50" charset="-128"/>
                <a:ea typeface="Meiryo UI" panose="020B0604030504040204" pitchFamily="50" charset="-128"/>
              </a:rPr>
              <a:t>(303㎜×426㎜</a:t>
            </a:r>
            <a:r>
              <a:rPr lang="ja-JP" altLang="en-US" sz="1600" dirty="0">
                <a:solidFill>
                  <a:prstClr val="black"/>
                </a:solidFill>
                <a:latin typeface="Meiryo UI" panose="020B0604030504040204" pitchFamily="50" charset="-128"/>
                <a:ea typeface="Meiryo UI" panose="020B0604030504040204" pitchFamily="50" charset="-128"/>
              </a:rPr>
              <a:t>）で作成しています。</a:t>
            </a:r>
          </a:p>
        </p:txBody>
      </p:sp>
      <p:sp>
        <p:nvSpPr>
          <p:cNvPr id="13" name="PubRRectCallout">
            <a:extLst>
              <a:ext uri="{FF2B5EF4-FFF2-40B4-BE49-F238E27FC236}">
                <a16:creationId xmlns:a16="http://schemas.microsoft.com/office/drawing/2014/main" id="{D0B64FDE-3238-40B6-A329-5DFC2169AC42}"/>
              </a:ext>
            </a:extLst>
          </p:cNvPr>
          <p:cNvSpPr>
            <a:spLocks noEditPoints="1" noChangeArrowheads="1"/>
          </p:cNvSpPr>
          <p:nvPr/>
        </p:nvSpPr>
        <p:spPr bwMode="auto">
          <a:xfrm>
            <a:off x="-3675888" y="1691566"/>
            <a:ext cx="3022528" cy="1323439"/>
          </a:xfrm>
          <a:prstGeom prst="wedgeRectCallout">
            <a:avLst>
              <a:gd name="adj1" fmla="val 71847"/>
              <a:gd name="adj2" fmla="val 36406"/>
            </a:avLst>
          </a:prstGeom>
          <a:solidFill>
            <a:schemeClr val="bg1"/>
          </a:solidFill>
          <a:ln w="25400">
            <a:solidFill>
              <a:srgbClr val="FF0000"/>
            </a:solidFill>
            <a:miter lim="800000"/>
            <a:headEnd/>
            <a:tailEnd/>
          </a:ln>
          <a:effectLst>
            <a:outerShdw dist="107763" dir="2700000" algn="ctr" rotWithShape="0">
              <a:srgbClr val="FF0000"/>
            </a:outerShdw>
          </a:effectLst>
        </p:spPr>
        <p:txBody>
          <a:bodyPr wrap="square">
            <a:spAutoFit/>
          </a:bodyPr>
          <a:lstStyle/>
          <a:p>
            <a:pPr defTabSz="716564" fontAlgn="base">
              <a:spcBef>
                <a:spcPct val="0"/>
              </a:spcBef>
              <a:spcAft>
                <a:spcPct val="0"/>
              </a:spcAft>
            </a:pPr>
            <a:r>
              <a:rPr lang="en-US" altLang="ja-JP" sz="1600" dirty="0">
                <a:solidFill>
                  <a:srgbClr val="FF0000"/>
                </a:solidFill>
                <a:latin typeface="Meiryo UI" panose="020B0604030504040204" pitchFamily="50" charset="-128"/>
                <a:ea typeface="Meiryo UI" panose="020B0604030504040204" pitchFamily="50" charset="-128"/>
              </a:rPr>
              <a:t>【</a:t>
            </a:r>
            <a:r>
              <a:rPr lang="ja-JP" altLang="en-US" sz="1600" dirty="0">
                <a:solidFill>
                  <a:srgbClr val="FF0000"/>
                </a:solidFill>
                <a:latin typeface="Meiryo UI" panose="020B0604030504040204" pitchFamily="50" charset="-128"/>
                <a:ea typeface="Meiryo UI" panose="020B0604030504040204" pitchFamily="50" charset="-128"/>
              </a:rPr>
              <a:t>仕上がりイメージライン</a:t>
            </a:r>
            <a:r>
              <a:rPr lang="en-US" altLang="ja-JP" sz="1600" dirty="0">
                <a:solidFill>
                  <a:srgbClr val="FF0000"/>
                </a:solidFill>
                <a:latin typeface="Meiryo UI" panose="020B0604030504040204" pitchFamily="50" charset="-128"/>
                <a:ea typeface="Meiryo UI" panose="020B0604030504040204" pitchFamily="50" charset="-128"/>
              </a:rPr>
              <a:t>1】</a:t>
            </a: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印刷物の仕上がりサイズは</a:t>
            </a:r>
            <a:endParaRPr lang="en-US" altLang="ja-JP" sz="1600" dirty="0">
              <a:solidFill>
                <a:srgbClr val="FF000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赤の枠で作成します。</a:t>
            </a:r>
            <a:endParaRPr lang="en-US" altLang="ja-JP" sz="1600" dirty="0">
              <a:solidFill>
                <a:srgbClr val="FF000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フチなしで印刷したい場合は黒の枠まで塗り足しを付けてください。</a:t>
            </a:r>
          </a:p>
        </p:txBody>
      </p:sp>
      <p:sp>
        <p:nvSpPr>
          <p:cNvPr id="14" name="PubRRectCallout">
            <a:extLst>
              <a:ext uri="{FF2B5EF4-FFF2-40B4-BE49-F238E27FC236}">
                <a16:creationId xmlns:a16="http://schemas.microsoft.com/office/drawing/2014/main" id="{6671BC2D-EC62-45E7-A176-585FC5F1D8B1}"/>
              </a:ext>
            </a:extLst>
          </p:cNvPr>
          <p:cNvSpPr>
            <a:spLocks noEditPoints="1" noChangeArrowheads="1"/>
          </p:cNvSpPr>
          <p:nvPr/>
        </p:nvSpPr>
        <p:spPr bwMode="auto">
          <a:xfrm>
            <a:off x="-3675888" y="3260055"/>
            <a:ext cx="3085122" cy="1077218"/>
          </a:xfrm>
          <a:prstGeom prst="wedgeRectCallout">
            <a:avLst>
              <a:gd name="adj1" fmla="val 74605"/>
              <a:gd name="adj2" fmla="val -4040"/>
            </a:avLst>
          </a:prstGeom>
          <a:solidFill>
            <a:schemeClr val="bg1"/>
          </a:solidFill>
          <a:ln w="25400">
            <a:solidFill>
              <a:srgbClr val="0070C0"/>
            </a:solidFill>
            <a:miter lim="800000"/>
            <a:headEnd/>
            <a:tailEnd/>
          </a:ln>
          <a:effectLst>
            <a:outerShdw dist="107763" dir="2700000" algn="ctr" rotWithShape="0">
              <a:srgbClr val="0070C0"/>
            </a:outerShdw>
          </a:effectLst>
        </p:spPr>
        <p:txBody>
          <a:bodyPr wrap="square">
            <a:spAutoFit/>
          </a:bodyPr>
          <a:lstStyle/>
          <a:p>
            <a:pPr defTabSz="716564" fontAlgn="base">
              <a:spcBef>
                <a:spcPct val="0"/>
              </a:spcBef>
              <a:spcAft>
                <a:spcPct val="0"/>
              </a:spcAft>
            </a:pPr>
            <a:r>
              <a:rPr lang="en-US" altLang="ja-JP" sz="1600" dirty="0">
                <a:solidFill>
                  <a:srgbClr val="0070C0"/>
                </a:solidFill>
                <a:latin typeface="Meiryo UI" panose="020B0604030504040204" pitchFamily="50" charset="-128"/>
                <a:ea typeface="Meiryo UI" panose="020B0604030504040204" pitchFamily="50" charset="-128"/>
              </a:rPr>
              <a:t>【</a:t>
            </a:r>
            <a:r>
              <a:rPr lang="ja-JP" altLang="en-US" sz="1600" dirty="0">
                <a:solidFill>
                  <a:srgbClr val="0070C0"/>
                </a:solidFill>
                <a:latin typeface="Meiryo UI" panose="020B0604030504040204" pitchFamily="50" charset="-128"/>
                <a:ea typeface="Meiryo UI" panose="020B0604030504040204" pitchFamily="50" charset="-128"/>
              </a:rPr>
              <a:t>仕上がりイメージライン</a:t>
            </a:r>
            <a:r>
              <a:rPr lang="en-US" altLang="ja-JP" sz="1600" dirty="0">
                <a:solidFill>
                  <a:srgbClr val="0070C0"/>
                </a:solidFill>
                <a:latin typeface="Meiryo UI" panose="020B0604030504040204" pitchFamily="50" charset="-128"/>
                <a:ea typeface="Meiryo UI" panose="020B0604030504040204" pitchFamily="50" charset="-128"/>
              </a:rPr>
              <a:t>2】</a:t>
            </a:r>
          </a:p>
          <a:p>
            <a:pPr defTabSz="716564" fontAlgn="base">
              <a:spcBef>
                <a:spcPct val="0"/>
              </a:spcBef>
              <a:spcAft>
                <a:spcPct val="0"/>
              </a:spcAft>
            </a:pPr>
            <a:r>
              <a:rPr lang="ja-JP" altLang="en-US" sz="1600" dirty="0">
                <a:solidFill>
                  <a:srgbClr val="0070C0"/>
                </a:solidFill>
                <a:latin typeface="Meiryo UI" panose="020B0604030504040204" pitchFamily="50" charset="-128"/>
                <a:ea typeface="Meiryo UI" panose="020B0604030504040204" pitchFamily="50" charset="-128"/>
              </a:rPr>
              <a:t>文字・イラスト・写真の絵柄等、</a:t>
            </a:r>
            <a:endParaRPr lang="en-US" altLang="ja-JP" sz="1600" dirty="0">
              <a:solidFill>
                <a:srgbClr val="0070C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0070C0"/>
                </a:solidFill>
                <a:latin typeface="Meiryo UI" panose="020B0604030504040204" pitchFamily="50" charset="-128"/>
                <a:ea typeface="Meiryo UI" panose="020B0604030504040204" pitchFamily="50" charset="-128"/>
              </a:rPr>
              <a:t>仕上がりで切れてはいけない部分は青の枠の中に収めてください。</a:t>
            </a:r>
          </a:p>
        </p:txBody>
      </p:sp>
      <p:sp>
        <p:nvSpPr>
          <p:cNvPr id="16" name="テキスト ボックス 15">
            <a:extLst>
              <a:ext uri="{FF2B5EF4-FFF2-40B4-BE49-F238E27FC236}">
                <a16:creationId xmlns:a16="http://schemas.microsoft.com/office/drawing/2014/main" id="{E3270A7B-EABE-437F-A7EF-8274055A3576}"/>
              </a:ext>
            </a:extLst>
          </p:cNvPr>
          <p:cNvSpPr txBox="1"/>
          <p:nvPr/>
        </p:nvSpPr>
        <p:spPr>
          <a:xfrm>
            <a:off x="1946338" y="2958542"/>
            <a:ext cx="7015039" cy="2009061"/>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STEP1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デザイン作成</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２ページ目の白紙に文字や画像を入れデザインしてください。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デザイン作成に当たっては</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ページ目の「デザイン作成時の注意事項」をご確認ください。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8E776681-5123-4F9E-A5A2-9290BEF1CA11}"/>
              </a:ext>
            </a:extLst>
          </p:cNvPr>
          <p:cNvSpPr txBox="1"/>
          <p:nvPr/>
        </p:nvSpPr>
        <p:spPr>
          <a:xfrm>
            <a:off x="1896039" y="5688238"/>
            <a:ext cx="7115637" cy="2690098"/>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STEP2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仕上がりイメージ確認</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当ページの仕上がりイメージライン</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20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の四角の線）を２ページ目にコピー</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&amp;</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ペーストして仕上がりを確認してください。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再現したい文字・画像は</a:t>
            </a:r>
            <a:r>
              <a:rPr lang="ja-JP" altLang="en-US" sz="20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青い四角</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の内側に収めください。フチ無し印刷をする場合は背景を</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赤色の四角の外側の黒い線まで塗り足してください。</a:t>
            </a:r>
          </a:p>
        </p:txBody>
      </p:sp>
      <p:sp>
        <p:nvSpPr>
          <p:cNvPr id="18" name="テキスト ボックス 17">
            <a:extLst>
              <a:ext uri="{FF2B5EF4-FFF2-40B4-BE49-F238E27FC236}">
                <a16:creationId xmlns:a16="http://schemas.microsoft.com/office/drawing/2014/main" id="{1BCBA1E9-5202-43F9-8D2E-08D3DF7BC6B8}"/>
              </a:ext>
            </a:extLst>
          </p:cNvPr>
          <p:cNvSpPr txBox="1"/>
          <p:nvPr/>
        </p:nvSpPr>
        <p:spPr>
          <a:xfrm>
            <a:off x="1882066" y="9098971"/>
            <a:ext cx="7143582" cy="2349579"/>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STEP3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入稿用</a:t>
            </a: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に変換</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確認できましたら</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仕上がりイメージライン</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20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を削</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除し</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ページ目のみを</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PDF</a:t>
            </a:r>
            <a:r>
              <a:rPr lang="ja-JP" altLang="en-US" sz="20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で保</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存</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保存方法：「ファイル」→「エクスポート」→「</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PDF/XPS</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の作成」</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保存した</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データはご注文の際にアップロードしてください。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CCC4C2A8-D4C1-0FDE-B38D-95773372D9CB}"/>
              </a:ext>
            </a:extLst>
          </p:cNvPr>
          <p:cNvSpPr/>
          <p:nvPr/>
        </p:nvSpPr>
        <p:spPr>
          <a:xfrm>
            <a:off x="1037301" y="947912"/>
            <a:ext cx="8833110" cy="118427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このテンプレートは</a:t>
            </a:r>
            <a:r>
              <a:rPr lang="en-US" altLang="ja-JP" sz="2400" b="1" dirty="0">
                <a:solidFill>
                  <a:srgbClr val="404040"/>
                </a:solidFill>
                <a:latin typeface="Meiryo UI" panose="020B0604030504040204" pitchFamily="50" charset="-128"/>
                <a:ea typeface="Meiryo UI" panose="020B0604030504040204" pitchFamily="50" charset="-128"/>
              </a:rPr>
              <a:t>A3 1/3</a:t>
            </a:r>
            <a:r>
              <a:rPr lang="ja-JP" altLang="en-US" sz="2400" b="1" dirty="0">
                <a:solidFill>
                  <a:srgbClr val="404040"/>
                </a:solidFill>
                <a:latin typeface="Meiryo UI" panose="020B0604030504040204" pitchFamily="50" charset="-128"/>
                <a:ea typeface="Meiryo UI" panose="020B0604030504040204" pitchFamily="50" charset="-128"/>
              </a:rPr>
              <a:t>仕上がりサイズの</a:t>
            </a:r>
            <a:endParaRPr lang="en-US" altLang="ja-JP" sz="2400" b="1" dirty="0">
              <a:solidFill>
                <a:srgbClr val="404040"/>
              </a:solidFill>
              <a:latin typeface="Meiryo UI" panose="020B0604030504040204" pitchFamily="50" charset="-128"/>
              <a:ea typeface="Meiryo UI" panose="020B0604030504040204" pitchFamily="50" charset="-128"/>
            </a:endParaRPr>
          </a:p>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巻三つ</a:t>
            </a:r>
            <a:r>
              <a:rPr lang="ja-JP" altLang="en-US" sz="2400" b="1">
                <a:solidFill>
                  <a:srgbClr val="404040"/>
                </a:solidFill>
                <a:latin typeface="Meiryo UI" panose="020B0604030504040204" pitchFamily="50" charset="-128"/>
                <a:ea typeface="Meiryo UI" panose="020B0604030504040204" pitchFamily="50" charset="-128"/>
              </a:rPr>
              <a:t>折りメニュー印刷用</a:t>
            </a:r>
            <a:r>
              <a:rPr lang="ja-JP" altLang="en-US" sz="2400" b="1" dirty="0">
                <a:solidFill>
                  <a:srgbClr val="404040"/>
                </a:solidFill>
                <a:latin typeface="Meiryo UI" panose="020B0604030504040204" pitchFamily="50" charset="-128"/>
                <a:ea typeface="Meiryo UI" panose="020B0604030504040204" pitchFamily="50" charset="-128"/>
              </a:rPr>
              <a:t>のテンプレートです。</a:t>
            </a:r>
          </a:p>
        </p:txBody>
      </p:sp>
    </p:spTree>
    <p:extLst>
      <p:ext uri="{BB962C8B-B14F-4D97-AF65-F5344CB8AC3E}">
        <p14:creationId xmlns:p14="http://schemas.microsoft.com/office/powerpoint/2010/main" val="403729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a:extLst>
              <a:ext uri="{FF2B5EF4-FFF2-40B4-BE49-F238E27FC236}">
                <a16:creationId xmlns:a16="http://schemas.microsoft.com/office/drawing/2014/main" id="{DF4B0705-67EF-4EF6-B3E9-BB75BD6EDEC7}"/>
              </a:ext>
            </a:extLst>
          </p:cNvPr>
          <p:cNvCxnSpPr>
            <a:cxnSpLocks/>
          </p:cNvCxnSpPr>
          <p:nvPr/>
        </p:nvCxnSpPr>
        <p:spPr>
          <a:xfrm>
            <a:off x="0" y="5220000"/>
            <a:ext cx="10907713"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 name="PubRRectCallout">
            <a:extLst>
              <a:ext uri="{FF2B5EF4-FFF2-40B4-BE49-F238E27FC236}">
                <a16:creationId xmlns:a16="http://schemas.microsoft.com/office/drawing/2014/main" id="{1E73262A-DA66-47D1-8B3D-4CE756843EC2}"/>
              </a:ext>
            </a:extLst>
          </p:cNvPr>
          <p:cNvSpPr>
            <a:spLocks noEditPoints="1" noChangeArrowheads="1"/>
          </p:cNvSpPr>
          <p:nvPr/>
        </p:nvSpPr>
        <p:spPr bwMode="auto">
          <a:xfrm>
            <a:off x="-3913189" y="4342892"/>
            <a:ext cx="2998788" cy="990600"/>
          </a:xfrm>
          <a:prstGeom prst="wedgeRectCallout">
            <a:avLst>
              <a:gd name="adj1" fmla="val 66100"/>
              <a:gd name="adj2" fmla="val 35461"/>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山折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4" name="PubRRectCallout">
            <a:extLst>
              <a:ext uri="{FF2B5EF4-FFF2-40B4-BE49-F238E27FC236}">
                <a16:creationId xmlns:a16="http://schemas.microsoft.com/office/drawing/2014/main" id="{6D1065DA-53F7-4D28-A61D-1579F429B7E4}"/>
              </a:ext>
            </a:extLst>
          </p:cNvPr>
          <p:cNvSpPr>
            <a:spLocks noEditPoints="1" noChangeArrowheads="1"/>
          </p:cNvSpPr>
          <p:nvPr/>
        </p:nvSpPr>
        <p:spPr bwMode="auto">
          <a:xfrm>
            <a:off x="-1435102" y="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天</a:t>
            </a:r>
          </a:p>
        </p:txBody>
      </p:sp>
      <p:sp>
        <p:nvSpPr>
          <p:cNvPr id="5" name="PubRRectCallout">
            <a:extLst>
              <a:ext uri="{FF2B5EF4-FFF2-40B4-BE49-F238E27FC236}">
                <a16:creationId xmlns:a16="http://schemas.microsoft.com/office/drawing/2014/main" id="{CE749C84-3A80-47A4-874E-8EBDE638D043}"/>
              </a:ext>
            </a:extLst>
          </p:cNvPr>
          <p:cNvSpPr>
            <a:spLocks noEditPoints="1" noChangeArrowheads="1"/>
          </p:cNvSpPr>
          <p:nvPr/>
        </p:nvSpPr>
        <p:spPr bwMode="auto">
          <a:xfrm>
            <a:off x="-1435102" y="1456055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地</a:t>
            </a:r>
          </a:p>
        </p:txBody>
      </p:sp>
      <p:cxnSp>
        <p:nvCxnSpPr>
          <p:cNvPr id="6" name="直線コネクタ 5">
            <a:extLst>
              <a:ext uri="{FF2B5EF4-FFF2-40B4-BE49-F238E27FC236}">
                <a16:creationId xmlns:a16="http://schemas.microsoft.com/office/drawing/2014/main" id="{15E4DF76-3562-4F65-9E0A-3A28305032EA}"/>
              </a:ext>
            </a:extLst>
          </p:cNvPr>
          <p:cNvCxnSpPr>
            <a:cxnSpLocks/>
          </p:cNvCxnSpPr>
          <p:nvPr/>
        </p:nvCxnSpPr>
        <p:spPr>
          <a:xfrm>
            <a:off x="0" y="10332000"/>
            <a:ext cx="10907713"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7" name="PubRRectCallout">
            <a:extLst>
              <a:ext uri="{FF2B5EF4-FFF2-40B4-BE49-F238E27FC236}">
                <a16:creationId xmlns:a16="http://schemas.microsoft.com/office/drawing/2014/main" id="{1F19ADBF-0F21-452B-9876-3D86D950EB35}"/>
              </a:ext>
            </a:extLst>
          </p:cNvPr>
          <p:cNvSpPr>
            <a:spLocks noEditPoints="1" noChangeArrowheads="1"/>
          </p:cNvSpPr>
          <p:nvPr/>
        </p:nvSpPr>
        <p:spPr bwMode="auto">
          <a:xfrm>
            <a:off x="-3913191" y="9506458"/>
            <a:ext cx="2998788" cy="990600"/>
          </a:xfrm>
          <a:prstGeom prst="wedgeRectCallout">
            <a:avLst>
              <a:gd name="adj1" fmla="val 68006"/>
              <a:gd name="adj2" fmla="val 35461"/>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山折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8" name="PubRRectCallout">
            <a:extLst>
              <a:ext uri="{FF2B5EF4-FFF2-40B4-BE49-F238E27FC236}">
                <a16:creationId xmlns:a16="http://schemas.microsoft.com/office/drawing/2014/main" id="{3A480726-E6B2-2652-3754-66CA709EDE10}"/>
              </a:ext>
            </a:extLst>
          </p:cNvPr>
          <p:cNvSpPr>
            <a:spLocks noEditPoints="1" noChangeArrowheads="1"/>
          </p:cNvSpPr>
          <p:nvPr/>
        </p:nvSpPr>
        <p:spPr bwMode="auto">
          <a:xfrm>
            <a:off x="-2625228" y="12314325"/>
            <a:ext cx="2004140" cy="428957"/>
          </a:xfrm>
          <a:prstGeom prst="wedgeRectCallout">
            <a:avLst>
              <a:gd name="adj1" fmla="val 62002"/>
              <a:gd name="adj2" fmla="val 142662"/>
            </a:avLst>
          </a:prstGeom>
          <a:solidFill>
            <a:schemeClr val="bg1"/>
          </a:solidFill>
          <a:ln w="25400">
            <a:solidFill>
              <a:schemeClr val="accent6"/>
            </a:solidFill>
            <a:miter lim="800000"/>
            <a:headEnd/>
            <a:tailEnd/>
          </a:ln>
          <a:effectLst>
            <a:outerShdw dist="107763" dir="2700000" algn="ctr" rotWithShape="0">
              <a:schemeClr val="accent6"/>
            </a:outerShdw>
          </a:effectLst>
        </p:spPr>
        <p:txBody>
          <a:bodyPr/>
          <a:lstStyle/>
          <a:p>
            <a:pPr defTabSz="1017588" fontAlgn="base">
              <a:spcBef>
                <a:spcPct val="0"/>
              </a:spcBef>
              <a:spcAft>
                <a:spcPct val="0"/>
              </a:spcAft>
            </a:pPr>
            <a:r>
              <a:rPr lang="ja-JP" altLang="en-US" sz="1800" dirty="0">
                <a:solidFill>
                  <a:schemeClr val="accent6"/>
                </a:solidFill>
                <a:latin typeface="Meiryo UI" panose="020B0604030504040204" pitchFamily="50" charset="-128"/>
                <a:ea typeface="Meiryo UI" panose="020B0604030504040204" pitchFamily="50" charset="-128"/>
              </a:rPr>
              <a:t>中に折り込まれる面</a:t>
            </a:r>
          </a:p>
        </p:txBody>
      </p:sp>
      <p:sp>
        <p:nvSpPr>
          <p:cNvPr id="9" name="PubRRectCallout">
            <a:extLst>
              <a:ext uri="{FF2B5EF4-FFF2-40B4-BE49-F238E27FC236}">
                <a16:creationId xmlns:a16="http://schemas.microsoft.com/office/drawing/2014/main" id="{8E0542B9-104F-950F-256F-CB680F5AB67C}"/>
              </a:ext>
            </a:extLst>
          </p:cNvPr>
          <p:cNvSpPr>
            <a:spLocks noEditPoints="1" noChangeArrowheads="1"/>
          </p:cNvSpPr>
          <p:nvPr/>
        </p:nvSpPr>
        <p:spPr bwMode="auto">
          <a:xfrm>
            <a:off x="-2397843" y="2377488"/>
            <a:ext cx="1549371" cy="428957"/>
          </a:xfrm>
          <a:prstGeom prst="wedgeRectCallout">
            <a:avLst>
              <a:gd name="adj1" fmla="val 84095"/>
              <a:gd name="adj2" fmla="val 155985"/>
            </a:avLst>
          </a:prstGeom>
          <a:solidFill>
            <a:schemeClr val="bg1"/>
          </a:solidFill>
          <a:ln w="25400">
            <a:solidFill>
              <a:schemeClr val="accent1"/>
            </a:solidFill>
            <a:miter lim="800000"/>
            <a:headEnd/>
            <a:tailEnd/>
          </a:ln>
          <a:effectLst>
            <a:outerShdw dist="107763" dir="2700000" algn="ctr" rotWithShape="0">
              <a:schemeClr val="accent1"/>
            </a:outerShdw>
          </a:effectLst>
        </p:spPr>
        <p:txBody>
          <a:bodyPr/>
          <a:lstStyle/>
          <a:p>
            <a:pPr defTabSz="1017588" fontAlgn="base">
              <a:spcBef>
                <a:spcPct val="0"/>
              </a:spcBef>
              <a:spcAft>
                <a:spcPct val="0"/>
              </a:spcAft>
            </a:pPr>
            <a:r>
              <a:rPr lang="ja-JP" altLang="en-US" sz="1800" dirty="0">
                <a:solidFill>
                  <a:schemeClr val="accent1">
                    <a:lumMod val="50000"/>
                  </a:schemeClr>
                </a:solidFill>
                <a:latin typeface="Meiryo UI" panose="020B0604030504040204" pitchFamily="50" charset="-128"/>
                <a:ea typeface="Meiryo UI" panose="020B0604030504040204" pitchFamily="50" charset="-128"/>
              </a:rPr>
              <a:t>表紙になる面</a:t>
            </a:r>
          </a:p>
        </p:txBody>
      </p:sp>
    </p:spTree>
    <p:extLst>
      <p:ext uri="{BB962C8B-B14F-4D97-AF65-F5344CB8AC3E}">
        <p14:creationId xmlns:p14="http://schemas.microsoft.com/office/powerpoint/2010/main" val="6031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33255E2-033F-48FE-9B3A-25476BC9F756}"/>
              </a:ext>
            </a:extLst>
          </p:cNvPr>
          <p:cNvSpPr/>
          <p:nvPr/>
        </p:nvSpPr>
        <p:spPr>
          <a:xfrm>
            <a:off x="3343342" y="568852"/>
            <a:ext cx="4221028" cy="52585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spAutoFit/>
          </a:bodyPr>
          <a:lstStyle/>
          <a:p>
            <a:pPr algn="ctr" defTabSz="716707" fontAlgn="base">
              <a:spcBef>
                <a:spcPct val="0"/>
              </a:spcBef>
              <a:spcAft>
                <a:spcPct val="0"/>
              </a:spcAft>
            </a:pPr>
            <a:r>
              <a:rPr lang="ja-JP" altLang="en-US" sz="2817" b="1" dirty="0">
                <a:solidFill>
                  <a:srgbClr val="404040"/>
                </a:solidFill>
                <a:latin typeface="Meiryo UI" panose="020B0604030504040204" pitchFamily="50" charset="-128"/>
                <a:ea typeface="Meiryo UI" panose="020B0604030504040204" pitchFamily="50" charset="-128"/>
              </a:rPr>
              <a:t>デザイン作成時の注意事項</a:t>
            </a:r>
            <a:endParaRPr lang="en-US" altLang="ja-JP" sz="2817" b="1" dirty="0">
              <a:solidFill>
                <a:srgbClr val="40404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5DDA3F-F207-4212-A3E4-CA522B4E1696}"/>
              </a:ext>
            </a:extLst>
          </p:cNvPr>
          <p:cNvSpPr/>
          <p:nvPr/>
        </p:nvSpPr>
        <p:spPr>
          <a:xfrm>
            <a:off x="877824" y="1470907"/>
            <a:ext cx="9290304" cy="11294118"/>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noAutofit/>
          </a:bodyPr>
          <a:lstStyle/>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■画像（写真）について</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一般的な印刷物に適正な解像度は</a:t>
            </a:r>
            <a:r>
              <a:rPr lang="en-US" altLang="ja-JP" sz="2400" dirty="0">
                <a:solidFill>
                  <a:srgbClr val="404040"/>
                </a:solidFill>
                <a:latin typeface="Meiryo UI" panose="020B0604030504040204" pitchFamily="50" charset="-128"/>
                <a:ea typeface="Meiryo UI" panose="020B0604030504040204" pitchFamily="50" charset="-128"/>
              </a:rPr>
              <a:t>100%</a:t>
            </a:r>
            <a:r>
              <a:rPr lang="ja-JP" altLang="en-US" sz="2400" dirty="0">
                <a:solidFill>
                  <a:srgbClr val="404040"/>
                </a:solidFill>
                <a:latin typeface="Meiryo UI" panose="020B0604030504040204" pitchFamily="50" charset="-128"/>
                <a:ea typeface="Meiryo UI" panose="020B0604030504040204" pitchFamily="50" charset="-128"/>
              </a:rPr>
              <a:t>の大きさで</a:t>
            </a:r>
            <a:r>
              <a:rPr lang="en-US" altLang="ja-JP" sz="2400" dirty="0">
                <a:solidFill>
                  <a:srgbClr val="404040"/>
                </a:solidFill>
                <a:latin typeface="Meiryo UI" panose="020B0604030504040204" pitchFamily="50" charset="-128"/>
                <a:ea typeface="Meiryo UI" panose="020B0604030504040204" pitchFamily="50" charset="-128"/>
              </a:rPr>
              <a:t>350 </a:t>
            </a:r>
            <a:r>
              <a:rPr lang="ja-JP" altLang="en-US" sz="2400" dirty="0">
                <a:solidFill>
                  <a:srgbClr val="404040"/>
                </a:solidFill>
                <a:latin typeface="Meiryo UI" panose="020B0604030504040204" pitchFamily="50" charset="-128"/>
                <a:ea typeface="Meiryo UI" panose="020B0604030504040204" pitchFamily="50" charset="-128"/>
              </a:rPr>
              <a:t>～ </a:t>
            </a:r>
            <a:r>
              <a:rPr lang="en-US" altLang="ja-JP" sz="2400" dirty="0">
                <a:solidFill>
                  <a:srgbClr val="404040"/>
                </a:solidFill>
                <a:latin typeface="Meiryo UI" panose="020B0604030504040204" pitchFamily="50" charset="-128"/>
                <a:ea typeface="Meiryo UI" panose="020B0604030504040204" pitchFamily="50" charset="-128"/>
              </a:rPr>
              <a:t>400dpi </a:t>
            </a:r>
            <a:r>
              <a:rPr lang="ja-JP" altLang="en-US" sz="2400" dirty="0">
                <a:solidFill>
                  <a:srgbClr val="404040"/>
                </a:solidFill>
                <a:latin typeface="Meiryo UI" panose="020B0604030504040204" pitchFamily="50" charset="-128"/>
                <a:ea typeface="Meiryo UI" panose="020B0604030504040204" pitchFamily="50" charset="-128"/>
              </a:rPr>
              <a:t>となります。</a:t>
            </a:r>
            <a:r>
              <a:rPr lang="en-US" altLang="ja-JP" sz="2400" dirty="0">
                <a:solidFill>
                  <a:srgbClr val="404040"/>
                </a:solidFill>
                <a:latin typeface="Meiryo UI" panose="020B0604030504040204" pitchFamily="50" charset="-128"/>
                <a:ea typeface="Meiryo UI" panose="020B0604030504040204" pitchFamily="50" charset="-128"/>
              </a:rPr>
              <a:t>Web</a:t>
            </a:r>
            <a:r>
              <a:rPr lang="ja-JP" altLang="en-US" sz="2400" dirty="0">
                <a:solidFill>
                  <a:srgbClr val="404040"/>
                </a:solidFill>
                <a:latin typeface="Meiryo UI" panose="020B0604030504040204" pitchFamily="50" charset="-128"/>
                <a:ea typeface="Meiryo UI" panose="020B0604030504040204" pitchFamily="50" charset="-128"/>
              </a:rPr>
              <a:t>からダウンロードした画像の解像度は低いことがあるので注意ください。</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■色の再現について</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パソコンのモニターで見える色と印刷物の色は同じになりません。特に鮮やかな色は発色がくすんだ感じになることがあります。お手元のプリンターで出力しご確認ください。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■透過性</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透過性（半透明）は印刷物の再現が期待通りにならない可能性がありますので使用しないでください。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■文字の装飾</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装飾文字は透過性（半透明）を用いているものがあります。印刷物の再現が期待通りにならない可能性がありますので使用しないでください。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■プリント出力</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出来上がった</a:t>
            </a:r>
            <a:r>
              <a:rPr lang="en-US" altLang="ja-JP" sz="2400" dirty="0">
                <a:solidFill>
                  <a:srgbClr val="404040"/>
                </a:solidFill>
                <a:latin typeface="Meiryo UI" panose="020B0604030504040204" pitchFamily="50" charset="-128"/>
                <a:ea typeface="Meiryo UI" panose="020B0604030504040204" pitchFamily="50" charset="-128"/>
              </a:rPr>
              <a:t>PDF</a:t>
            </a:r>
            <a:r>
              <a:rPr lang="ja-JP" altLang="en-US" sz="2400" dirty="0">
                <a:solidFill>
                  <a:srgbClr val="404040"/>
                </a:solidFill>
                <a:latin typeface="Meiryo UI" panose="020B0604030504040204" pitchFamily="50" charset="-128"/>
                <a:ea typeface="Meiryo UI" panose="020B0604030504040204" pitchFamily="50" charset="-128"/>
              </a:rPr>
              <a:t>データはお手持ちのプリンターで出力し、仕上がりをご確認ください。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AF521E25-A4F8-40F5-A35F-58346D455098}"/>
              </a:ext>
            </a:extLst>
          </p:cNvPr>
          <p:cNvPicPr>
            <a:picLocks noChangeAspect="1"/>
          </p:cNvPicPr>
          <p:nvPr/>
        </p:nvPicPr>
        <p:blipFill>
          <a:blip r:embed="rId2"/>
          <a:stretch>
            <a:fillRect/>
          </a:stretch>
        </p:blipFill>
        <p:spPr>
          <a:xfrm>
            <a:off x="4067582" y="2865623"/>
            <a:ext cx="1562123" cy="965536"/>
          </a:xfrm>
          <a:prstGeom prst="rect">
            <a:avLst/>
          </a:prstGeom>
        </p:spPr>
      </p:pic>
      <p:sp>
        <p:nvSpPr>
          <p:cNvPr id="7" name="吹き出し: 円形 6">
            <a:extLst>
              <a:ext uri="{FF2B5EF4-FFF2-40B4-BE49-F238E27FC236}">
                <a16:creationId xmlns:a16="http://schemas.microsoft.com/office/drawing/2014/main" id="{29AF6C4C-C8BE-476F-BB38-CB3DEC26F51D}"/>
              </a:ext>
            </a:extLst>
          </p:cNvPr>
          <p:cNvSpPr/>
          <p:nvPr/>
        </p:nvSpPr>
        <p:spPr>
          <a:xfrm>
            <a:off x="5453855" y="3039767"/>
            <a:ext cx="1324141" cy="791392"/>
          </a:xfrm>
          <a:prstGeom prst="wedgeEllipseCallout">
            <a:avLst>
              <a:gd name="adj1" fmla="val -99268"/>
              <a:gd name="adj2" fmla="val -98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92" tIns="32196" rIns="64392" bIns="32196" numCol="1" spcCol="0" rtlCol="0" fromWordArt="0" anchor="ctr" anchorCtr="0" forceAA="0" compatLnSpc="1">
            <a:prstTxWarp prst="textNoShape">
              <a:avLst/>
            </a:prstTxWarp>
            <a:noAutofit/>
          </a:bodyPr>
          <a:lstStyle/>
          <a:p>
            <a:pPr algn="ctr"/>
            <a:r>
              <a:rPr lang="ja-JP" altLang="en-US" sz="986" dirty="0"/>
              <a:t>画像にガタつきがあります</a:t>
            </a:r>
          </a:p>
        </p:txBody>
      </p:sp>
      <p:pic>
        <p:nvPicPr>
          <p:cNvPr id="8" name="図 7">
            <a:extLst>
              <a:ext uri="{FF2B5EF4-FFF2-40B4-BE49-F238E27FC236}">
                <a16:creationId xmlns:a16="http://schemas.microsoft.com/office/drawing/2014/main" id="{FEFA7C57-B2CA-4039-9C12-32FC6AF4EB74}"/>
              </a:ext>
            </a:extLst>
          </p:cNvPr>
          <p:cNvPicPr>
            <a:picLocks noChangeAspect="1"/>
          </p:cNvPicPr>
          <p:nvPr/>
        </p:nvPicPr>
        <p:blipFill>
          <a:blip r:embed="rId3"/>
          <a:stretch>
            <a:fillRect/>
          </a:stretch>
        </p:blipFill>
        <p:spPr>
          <a:xfrm>
            <a:off x="3362237" y="5956325"/>
            <a:ext cx="4183237" cy="1161641"/>
          </a:xfrm>
          <a:prstGeom prst="rect">
            <a:avLst/>
          </a:prstGeom>
        </p:spPr>
      </p:pic>
    </p:spTree>
    <p:extLst>
      <p:ext uri="{BB962C8B-B14F-4D97-AF65-F5344CB8AC3E}">
        <p14:creationId xmlns:p14="http://schemas.microsoft.com/office/powerpoint/2010/main" val="1214074198"/>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0</TotalTime>
  <Words>482</Words>
  <Application>Microsoft Office PowerPoint</Application>
  <PresentationFormat>ユーザー設定</PresentationFormat>
  <Paragraphs>52</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3</vt:i4>
      </vt:variant>
    </vt:vector>
  </HeadingPairs>
  <TitlesOfParts>
    <vt:vector size="9" baseType="lpstr">
      <vt:lpstr>Meiryo UI</vt:lpstr>
      <vt:lpstr>Arial</vt:lpstr>
      <vt:lpstr>Calibri</vt:lpstr>
      <vt:lpstr>Calibri Light</vt:lpstr>
      <vt:lpstr>ガイド入りテンプレートサンプル20130531三木さん</vt: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2014-07-29T12:16:51Z</dcterms:created>
  <dcterms:modified xsi:type="dcterms:W3CDTF">2024-06-10T06:50:25Z</dcterms:modified>
</cp:coreProperties>
</file>