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67"/>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45B93EDE-B070-38BD-562D-976781723107}"/>
              </a:ext>
            </a:extLst>
          </p:cNvPr>
          <p:cNvSpPr/>
          <p:nvPr/>
        </p:nvSpPr>
        <p:spPr>
          <a:xfrm>
            <a:off x="1282960" y="882034"/>
            <a:ext cx="8341791"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A4</a:t>
            </a:r>
            <a:r>
              <a:rPr lang="ja-JP" altLang="en-US" sz="2400" b="1" dirty="0">
                <a:solidFill>
                  <a:srgbClr val="404040"/>
                </a:solidFill>
                <a:latin typeface="Meiryo UI" panose="020B0604030504040204" pitchFamily="50" charset="-128"/>
                <a:ea typeface="Meiryo UI" panose="020B0604030504040204" pitchFamily="50" charset="-128"/>
              </a:rPr>
              <a:t>仕上がり ２つ折り</a:t>
            </a:r>
            <a:r>
              <a:rPr lang="en-US" altLang="ja-JP" sz="2400" b="1" dirty="0">
                <a:solidFill>
                  <a:srgbClr val="404040"/>
                </a:solidFill>
                <a:latin typeface="Meiryo UI" panose="020B0604030504040204" pitchFamily="50" charset="-128"/>
                <a:ea typeface="Meiryo UI" panose="020B0604030504040204" pitchFamily="50" charset="-128"/>
              </a:rPr>
              <a:t>(297㎜×420㎜</a:t>
            </a:r>
            <a:r>
              <a:rPr lang="ja-JP" altLang="en-US" sz="2400" b="1" dirty="0">
                <a:solidFill>
                  <a:srgbClr val="404040"/>
                </a:solidFill>
                <a:latin typeface="Meiryo UI" panose="020B0604030504040204" pitchFamily="50" charset="-128"/>
                <a:ea typeface="Meiryo UI" panose="020B0604030504040204" pitchFamily="50" charset="-128"/>
              </a:rPr>
              <a:t>）の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a:solidFill>
                  <a:srgbClr val="404040"/>
                </a:solidFill>
                <a:latin typeface="Meiryo UI" panose="020B0604030504040204" pitchFamily="50" charset="-128"/>
                <a:ea typeface="Meiryo UI" panose="020B0604030504040204" pitchFamily="50" charset="-128"/>
              </a:rPr>
              <a:t>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31CDCAE9-D596-4FA3-BD29-5F5DB42DB9E0}"/>
              </a:ext>
            </a:extLst>
          </p:cNvPr>
          <p:cNvCxnSpPr>
            <a:cxnSpLocks/>
          </p:cNvCxnSpPr>
          <p:nvPr/>
        </p:nvCxnSpPr>
        <p:spPr>
          <a:xfrm>
            <a:off x="0" y="7667625"/>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063D0264-B9E2-455C-86D3-CF6F2EF42072}"/>
              </a:ext>
            </a:extLst>
          </p:cNvPr>
          <p:cNvSpPr>
            <a:spLocks noEditPoints="1" noChangeArrowheads="1"/>
          </p:cNvSpPr>
          <p:nvPr/>
        </p:nvSpPr>
        <p:spPr bwMode="auto">
          <a:xfrm>
            <a:off x="-3913189" y="6811772"/>
            <a:ext cx="2998788" cy="99060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357DA67F-E528-4BF8-A767-0A02EC84D31D}"/>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01018776-2999-43B3-AEA2-4EDF91D30AB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459</Words>
  <Application>Microsoft Office PowerPoint</Application>
  <PresentationFormat>ユーザー設定</PresentationFormat>
  <Paragraphs>48</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2024-06-10T08:46:53Z</dcterms:modified>
</cp:coreProperties>
</file>