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0907713" cy="15335250"/>
  <p:notesSz cx="8483600" cy="12344400"/>
  <p:defaultTextStyle>
    <a:defPPr>
      <a:defRPr lang="ja-JP"/>
    </a:defPPr>
    <a:lvl1pPr marL="0" algn="l" defTabSz="1449057" rtl="0" eaLnBrk="1" latinLnBrk="0" hangingPunct="1">
      <a:defRPr kumimoji="1" sz="2835" kern="1200">
        <a:solidFill>
          <a:schemeClr val="tx1"/>
        </a:solidFill>
        <a:latin typeface="+mn-lt"/>
        <a:ea typeface="+mn-ea"/>
        <a:cs typeface="+mn-cs"/>
      </a:defRPr>
    </a:lvl1pPr>
    <a:lvl2pPr marL="724528" algn="l" defTabSz="1449057" rtl="0" eaLnBrk="1" latinLnBrk="0" hangingPunct="1">
      <a:defRPr kumimoji="1" sz="2835" kern="1200">
        <a:solidFill>
          <a:schemeClr val="tx1"/>
        </a:solidFill>
        <a:latin typeface="+mn-lt"/>
        <a:ea typeface="+mn-ea"/>
        <a:cs typeface="+mn-cs"/>
      </a:defRPr>
    </a:lvl2pPr>
    <a:lvl3pPr marL="1449057" algn="l" defTabSz="1449057" rtl="0" eaLnBrk="1" latinLnBrk="0" hangingPunct="1">
      <a:defRPr kumimoji="1" sz="2835" kern="1200">
        <a:solidFill>
          <a:schemeClr val="tx1"/>
        </a:solidFill>
        <a:latin typeface="+mn-lt"/>
        <a:ea typeface="+mn-ea"/>
        <a:cs typeface="+mn-cs"/>
      </a:defRPr>
    </a:lvl3pPr>
    <a:lvl4pPr marL="2173585" algn="l" defTabSz="1449057" rtl="0" eaLnBrk="1" latinLnBrk="0" hangingPunct="1">
      <a:defRPr kumimoji="1" sz="2835" kern="1200">
        <a:solidFill>
          <a:schemeClr val="tx1"/>
        </a:solidFill>
        <a:latin typeface="+mn-lt"/>
        <a:ea typeface="+mn-ea"/>
        <a:cs typeface="+mn-cs"/>
      </a:defRPr>
    </a:lvl4pPr>
    <a:lvl5pPr marL="2898115" algn="l" defTabSz="1449057" rtl="0" eaLnBrk="1" latinLnBrk="0" hangingPunct="1">
      <a:defRPr kumimoji="1" sz="2835" kern="1200">
        <a:solidFill>
          <a:schemeClr val="tx1"/>
        </a:solidFill>
        <a:latin typeface="+mn-lt"/>
        <a:ea typeface="+mn-ea"/>
        <a:cs typeface="+mn-cs"/>
      </a:defRPr>
    </a:lvl5pPr>
    <a:lvl6pPr marL="3622644" algn="l" defTabSz="1449057" rtl="0" eaLnBrk="1" latinLnBrk="0" hangingPunct="1">
      <a:defRPr kumimoji="1" sz="2835" kern="1200">
        <a:solidFill>
          <a:schemeClr val="tx1"/>
        </a:solidFill>
        <a:latin typeface="+mn-lt"/>
        <a:ea typeface="+mn-ea"/>
        <a:cs typeface="+mn-cs"/>
      </a:defRPr>
    </a:lvl6pPr>
    <a:lvl7pPr marL="4347172" algn="l" defTabSz="1449057" rtl="0" eaLnBrk="1" latinLnBrk="0" hangingPunct="1">
      <a:defRPr kumimoji="1" sz="2835" kern="1200">
        <a:solidFill>
          <a:schemeClr val="tx1"/>
        </a:solidFill>
        <a:latin typeface="+mn-lt"/>
        <a:ea typeface="+mn-ea"/>
        <a:cs typeface="+mn-cs"/>
      </a:defRPr>
    </a:lvl7pPr>
    <a:lvl8pPr marL="5071700" algn="l" defTabSz="1449057" rtl="0" eaLnBrk="1" latinLnBrk="0" hangingPunct="1">
      <a:defRPr kumimoji="1" sz="2835" kern="1200">
        <a:solidFill>
          <a:schemeClr val="tx1"/>
        </a:solidFill>
        <a:latin typeface="+mn-lt"/>
        <a:ea typeface="+mn-ea"/>
        <a:cs typeface="+mn-cs"/>
      </a:defRPr>
    </a:lvl8pPr>
    <a:lvl9pPr marL="5796229" algn="l" defTabSz="1449057" rtl="0" eaLnBrk="1" latinLnBrk="0" hangingPunct="1">
      <a:defRPr kumimoji="1" sz="283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30" userDrawn="1">
          <p15:clr>
            <a:srgbClr val="A4A3A4"/>
          </p15:clr>
        </p15:guide>
        <p15:guide id="2" pos="343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3" d="100"/>
          <a:sy n="43" d="100"/>
        </p:scale>
        <p:origin x="2323" y="106"/>
      </p:cViewPr>
      <p:guideLst>
        <p:guide orient="horz" pos="4830"/>
        <p:guide pos="34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2759075" y="1541463"/>
            <a:ext cx="29654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49057" rtl="0" eaLnBrk="1" latinLnBrk="0" hangingPunct="1">
      <a:defRPr kumimoji="1" sz="2025" kern="1200">
        <a:solidFill>
          <a:schemeClr val="tx1"/>
        </a:solidFill>
        <a:latin typeface="+mn-lt"/>
        <a:ea typeface="+mn-ea"/>
        <a:cs typeface="+mn-cs"/>
      </a:defRPr>
    </a:lvl1pPr>
    <a:lvl2pPr marL="724528" algn="l" defTabSz="1449057" rtl="0" eaLnBrk="1" latinLnBrk="0" hangingPunct="1">
      <a:defRPr kumimoji="1" sz="2025" kern="1200">
        <a:solidFill>
          <a:schemeClr val="tx1"/>
        </a:solidFill>
        <a:latin typeface="+mn-lt"/>
        <a:ea typeface="+mn-ea"/>
        <a:cs typeface="+mn-cs"/>
      </a:defRPr>
    </a:lvl2pPr>
    <a:lvl3pPr marL="1449057" algn="l" defTabSz="1449057" rtl="0" eaLnBrk="1" latinLnBrk="0" hangingPunct="1">
      <a:defRPr kumimoji="1" sz="2025" kern="1200">
        <a:solidFill>
          <a:schemeClr val="tx1"/>
        </a:solidFill>
        <a:latin typeface="+mn-lt"/>
        <a:ea typeface="+mn-ea"/>
        <a:cs typeface="+mn-cs"/>
      </a:defRPr>
    </a:lvl3pPr>
    <a:lvl4pPr marL="2173585" algn="l" defTabSz="1449057" rtl="0" eaLnBrk="1" latinLnBrk="0" hangingPunct="1">
      <a:defRPr kumimoji="1" sz="2025" kern="1200">
        <a:solidFill>
          <a:schemeClr val="tx1"/>
        </a:solidFill>
        <a:latin typeface="+mn-lt"/>
        <a:ea typeface="+mn-ea"/>
        <a:cs typeface="+mn-cs"/>
      </a:defRPr>
    </a:lvl4pPr>
    <a:lvl5pPr marL="2898115" algn="l" defTabSz="1449057" rtl="0" eaLnBrk="1" latinLnBrk="0" hangingPunct="1">
      <a:defRPr kumimoji="1" sz="2025" kern="1200">
        <a:solidFill>
          <a:schemeClr val="tx1"/>
        </a:solidFill>
        <a:latin typeface="+mn-lt"/>
        <a:ea typeface="+mn-ea"/>
        <a:cs typeface="+mn-cs"/>
      </a:defRPr>
    </a:lvl5pPr>
    <a:lvl6pPr marL="3622644" algn="l" defTabSz="1449057" rtl="0" eaLnBrk="1" latinLnBrk="0" hangingPunct="1">
      <a:defRPr kumimoji="1" sz="2025" kern="1200">
        <a:solidFill>
          <a:schemeClr val="tx1"/>
        </a:solidFill>
        <a:latin typeface="+mn-lt"/>
        <a:ea typeface="+mn-ea"/>
        <a:cs typeface="+mn-cs"/>
      </a:defRPr>
    </a:lvl6pPr>
    <a:lvl7pPr marL="4347172" algn="l" defTabSz="1449057" rtl="0" eaLnBrk="1" latinLnBrk="0" hangingPunct="1">
      <a:defRPr kumimoji="1" sz="2025" kern="1200">
        <a:solidFill>
          <a:schemeClr val="tx1"/>
        </a:solidFill>
        <a:latin typeface="+mn-lt"/>
        <a:ea typeface="+mn-ea"/>
        <a:cs typeface="+mn-cs"/>
      </a:defRPr>
    </a:lvl7pPr>
    <a:lvl8pPr marL="5071700" algn="l" defTabSz="1449057" rtl="0" eaLnBrk="1" latinLnBrk="0" hangingPunct="1">
      <a:defRPr kumimoji="1" sz="2025" kern="1200">
        <a:solidFill>
          <a:schemeClr val="tx1"/>
        </a:solidFill>
        <a:latin typeface="+mn-lt"/>
        <a:ea typeface="+mn-ea"/>
        <a:cs typeface="+mn-cs"/>
      </a:defRPr>
    </a:lvl8pPr>
    <a:lvl9pPr marL="5796229" algn="l" defTabSz="1449057" rtl="0" eaLnBrk="1" latinLnBrk="0" hangingPunct="1">
      <a:defRPr kumimoji="1" sz="2025"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71" y="3520692"/>
            <a:ext cx="6609238" cy="7489557"/>
          </a:xfrm>
        </p:spPr>
        <p:txBody>
          <a:bodyPr anchor="b"/>
          <a:lstStyle>
            <a:lvl1pPr algn="ctr">
              <a:defRPr sz="5070"/>
            </a:lvl1pPr>
          </a:lstStyle>
          <a:p>
            <a:r>
              <a:rPr lang="ja-JP" altLang="en-US"/>
              <a:t>マスター タイトルの書式設定</a:t>
            </a:r>
            <a:endParaRPr lang="en-US" dirty="0"/>
          </a:p>
        </p:txBody>
      </p:sp>
      <p:sp>
        <p:nvSpPr>
          <p:cNvPr id="3" name="Subtitle 2"/>
          <p:cNvSpPr>
            <a:spLocks noGrp="1"/>
          </p:cNvSpPr>
          <p:nvPr>
            <p:ph type="subTitle" idx="1"/>
          </p:nvPr>
        </p:nvSpPr>
        <p:spPr>
          <a:xfrm>
            <a:off x="971950" y="11299078"/>
            <a:ext cx="5831681" cy="5193888"/>
          </a:xfrm>
        </p:spPr>
        <p:txBody>
          <a:bodyPr/>
          <a:lstStyle>
            <a:lvl1pPr marL="0" indent="0" algn="ctr">
              <a:buNone/>
              <a:defRPr sz="2112"/>
            </a:lvl1pPr>
            <a:lvl2pPr marL="384476" indent="0" algn="ctr">
              <a:buNone/>
              <a:defRPr sz="1690"/>
            </a:lvl2pPr>
            <a:lvl3pPr marL="768950" indent="0" algn="ctr">
              <a:buNone/>
              <a:defRPr sz="1549"/>
            </a:lvl3pPr>
            <a:lvl4pPr marL="1153426" indent="0" algn="ctr">
              <a:buNone/>
              <a:defRPr sz="1408"/>
            </a:lvl4pPr>
            <a:lvl5pPr marL="1537903" indent="0" algn="ctr">
              <a:buNone/>
              <a:defRPr sz="1408"/>
            </a:lvl5pPr>
            <a:lvl6pPr marL="1922378" indent="0" algn="ctr">
              <a:buNone/>
              <a:defRPr sz="1408"/>
            </a:lvl6pPr>
            <a:lvl7pPr marL="2306853" indent="0" algn="ctr">
              <a:buNone/>
              <a:defRPr sz="1408"/>
            </a:lvl7pPr>
            <a:lvl8pPr marL="2691329" indent="0" algn="ctr">
              <a:buNone/>
              <a:defRPr sz="1408"/>
            </a:lvl8pPr>
            <a:lvl9pPr marL="3075805" indent="0" algn="ctr">
              <a:buNone/>
              <a:defRPr sz="140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1145348"/>
            <a:ext cx="1676608" cy="182309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1145348"/>
            <a:ext cx="4932631" cy="182309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5" y="5363211"/>
            <a:ext cx="6706432" cy="8948625"/>
          </a:xfrm>
        </p:spPr>
        <p:txBody>
          <a:bodyPr anchor="b"/>
          <a:lstStyle>
            <a:lvl1pPr>
              <a:defRPr sz="507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5" y="14396491"/>
            <a:ext cx="6706432" cy="4705869"/>
          </a:xfrm>
        </p:spPr>
        <p:txBody>
          <a:bodyPr/>
          <a:lstStyle>
            <a:lvl1pPr marL="0" indent="0">
              <a:buNone/>
              <a:defRPr sz="2112">
                <a:solidFill>
                  <a:schemeClr val="tx1"/>
                </a:solidFill>
              </a:defRPr>
            </a:lvl1pPr>
            <a:lvl2pPr marL="384476" indent="0">
              <a:buNone/>
              <a:defRPr sz="1690">
                <a:solidFill>
                  <a:schemeClr val="tx1">
                    <a:tint val="75000"/>
                  </a:schemeClr>
                </a:solidFill>
              </a:defRPr>
            </a:lvl2pPr>
            <a:lvl3pPr marL="768950" indent="0">
              <a:buNone/>
              <a:defRPr sz="1549">
                <a:solidFill>
                  <a:schemeClr val="tx1">
                    <a:tint val="75000"/>
                  </a:schemeClr>
                </a:solidFill>
              </a:defRPr>
            </a:lvl3pPr>
            <a:lvl4pPr marL="1153426" indent="0">
              <a:buNone/>
              <a:defRPr sz="1408">
                <a:solidFill>
                  <a:schemeClr val="tx1">
                    <a:tint val="75000"/>
                  </a:schemeClr>
                </a:solidFill>
              </a:defRPr>
            </a:lvl4pPr>
            <a:lvl5pPr marL="1537903" indent="0">
              <a:buNone/>
              <a:defRPr sz="1408">
                <a:solidFill>
                  <a:schemeClr val="tx1">
                    <a:tint val="75000"/>
                  </a:schemeClr>
                </a:solidFill>
              </a:defRPr>
            </a:lvl5pPr>
            <a:lvl6pPr marL="1922378" indent="0">
              <a:buNone/>
              <a:defRPr sz="1408">
                <a:solidFill>
                  <a:schemeClr val="tx1">
                    <a:tint val="75000"/>
                  </a:schemeClr>
                </a:solidFill>
              </a:defRPr>
            </a:lvl6pPr>
            <a:lvl7pPr marL="2306853" indent="0">
              <a:buNone/>
              <a:defRPr sz="1408">
                <a:solidFill>
                  <a:schemeClr val="tx1">
                    <a:tint val="75000"/>
                  </a:schemeClr>
                </a:solidFill>
              </a:defRPr>
            </a:lvl7pPr>
            <a:lvl8pPr marL="2691329" indent="0">
              <a:buNone/>
              <a:defRPr sz="1408">
                <a:solidFill>
                  <a:schemeClr val="tx1">
                    <a:tint val="75000"/>
                  </a:schemeClr>
                </a:solidFill>
              </a:defRPr>
            </a:lvl8pPr>
            <a:lvl9pPr marL="3075805" indent="0">
              <a:buNone/>
              <a:defRPr sz="140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3"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7" y="5726723"/>
            <a:ext cx="3304619" cy="1364952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7" y="1145349"/>
            <a:ext cx="6706432" cy="4158101"/>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5" y="5273565"/>
            <a:ext cx="32894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4" name="Content Placeholder 3"/>
          <p:cNvSpPr>
            <a:spLocks noGrp="1"/>
          </p:cNvSpPr>
          <p:nvPr>
            <p:ph sz="half" idx="2"/>
          </p:nvPr>
        </p:nvSpPr>
        <p:spPr>
          <a:xfrm>
            <a:off x="535585" y="7858059"/>
            <a:ext cx="32894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5273565"/>
            <a:ext cx="3305632" cy="2584494"/>
          </a:xfrm>
        </p:spPr>
        <p:txBody>
          <a:bodyPr anchor="b"/>
          <a:lstStyle>
            <a:lvl1pPr marL="0" indent="0">
              <a:buNone/>
              <a:defRPr sz="2112" b="1"/>
            </a:lvl1pPr>
            <a:lvl2pPr marL="384476" indent="0">
              <a:buNone/>
              <a:defRPr sz="1690" b="1"/>
            </a:lvl2pPr>
            <a:lvl3pPr marL="768950" indent="0">
              <a:buNone/>
              <a:defRPr sz="1549" b="1"/>
            </a:lvl3pPr>
            <a:lvl4pPr marL="1153426" indent="0">
              <a:buNone/>
              <a:defRPr sz="1408" b="1"/>
            </a:lvl4pPr>
            <a:lvl5pPr marL="1537903" indent="0">
              <a:buNone/>
              <a:defRPr sz="1408" b="1"/>
            </a:lvl5pPr>
            <a:lvl6pPr marL="1922378" indent="0">
              <a:buNone/>
              <a:defRPr sz="1408" b="1"/>
            </a:lvl6pPr>
            <a:lvl7pPr marL="2306853" indent="0">
              <a:buNone/>
              <a:defRPr sz="1408" b="1"/>
            </a:lvl7pPr>
            <a:lvl8pPr marL="2691329" indent="0">
              <a:buNone/>
              <a:defRPr sz="1408" b="1"/>
            </a:lvl8pPr>
            <a:lvl9pPr marL="3075805" indent="0">
              <a:buNone/>
              <a:defRPr sz="1408" b="1"/>
            </a:lvl9pPr>
          </a:lstStyle>
          <a:p>
            <a:pPr lvl="0"/>
            <a:r>
              <a:rPr lang="ja-JP" altLang="en-US"/>
              <a:t>マスター テキストの書式設定</a:t>
            </a:r>
          </a:p>
        </p:txBody>
      </p:sp>
      <p:sp>
        <p:nvSpPr>
          <p:cNvPr id="6" name="Content Placeholder 5"/>
          <p:cNvSpPr>
            <a:spLocks noGrp="1"/>
          </p:cNvSpPr>
          <p:nvPr>
            <p:ph sz="quarter" idx="4"/>
          </p:nvPr>
        </p:nvSpPr>
        <p:spPr>
          <a:xfrm>
            <a:off x="3936385" y="7858059"/>
            <a:ext cx="3305632" cy="1155802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Content Placeholder 2"/>
          <p:cNvSpPr>
            <a:spLocks noGrp="1"/>
          </p:cNvSpPr>
          <p:nvPr>
            <p:ph idx="1"/>
          </p:nvPr>
        </p:nvSpPr>
        <p:spPr>
          <a:xfrm>
            <a:off x="3305633" y="3097416"/>
            <a:ext cx="3936385" cy="15287860"/>
          </a:xfrm>
        </p:spPr>
        <p:txBody>
          <a:bodyPr/>
          <a:lstStyle>
            <a:lvl1pPr>
              <a:defRPr sz="2676"/>
            </a:lvl1pPr>
            <a:lvl2pPr>
              <a:defRPr sz="2253"/>
            </a:lvl2pPr>
            <a:lvl3pPr>
              <a:defRPr sz="2112"/>
            </a:lvl3pPr>
            <a:lvl4pPr>
              <a:defRPr sz="1690"/>
            </a:lvl4pPr>
            <a:lvl5pPr>
              <a:defRPr sz="1690"/>
            </a:lvl5pPr>
            <a:lvl6pPr>
              <a:defRPr sz="1690"/>
            </a:lvl6pPr>
            <a:lvl7pPr>
              <a:defRPr sz="1690"/>
            </a:lvl7pPr>
            <a:lvl8pPr>
              <a:defRPr sz="1690"/>
            </a:lvl8pPr>
            <a:lvl9pPr>
              <a:defRPr sz="169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6" y="1434174"/>
            <a:ext cx="2507825" cy="5019597"/>
          </a:xfrm>
        </p:spPr>
        <p:txBody>
          <a:bodyPr anchor="b"/>
          <a:lstStyle>
            <a:lvl1pPr>
              <a:defRPr sz="2676"/>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3" y="3097416"/>
            <a:ext cx="3936385" cy="15287860"/>
          </a:xfrm>
        </p:spPr>
        <p:txBody>
          <a:bodyPr anchor="t"/>
          <a:lstStyle>
            <a:lvl1pPr marL="0" indent="0">
              <a:buNone/>
              <a:defRPr sz="2676"/>
            </a:lvl1pPr>
            <a:lvl2pPr marL="384476" indent="0">
              <a:buNone/>
              <a:defRPr sz="2253"/>
            </a:lvl2pPr>
            <a:lvl3pPr marL="768950" indent="0">
              <a:buNone/>
              <a:defRPr sz="2112"/>
            </a:lvl3pPr>
            <a:lvl4pPr marL="1153426" indent="0">
              <a:buNone/>
              <a:defRPr sz="1690"/>
            </a:lvl4pPr>
            <a:lvl5pPr marL="1537903" indent="0">
              <a:buNone/>
              <a:defRPr sz="1690"/>
            </a:lvl5pPr>
            <a:lvl6pPr marL="1922378" indent="0">
              <a:buNone/>
              <a:defRPr sz="1690"/>
            </a:lvl6pPr>
            <a:lvl7pPr marL="2306853" indent="0">
              <a:buNone/>
              <a:defRPr sz="1690"/>
            </a:lvl7pPr>
            <a:lvl8pPr marL="2691329" indent="0">
              <a:buNone/>
              <a:defRPr sz="1690"/>
            </a:lvl8pPr>
            <a:lvl9pPr marL="3075805" indent="0">
              <a:buNone/>
              <a:defRPr sz="169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6" y="6453771"/>
            <a:ext cx="2507825" cy="11956402"/>
          </a:xfrm>
        </p:spPr>
        <p:txBody>
          <a:bodyPr/>
          <a:lstStyle>
            <a:lvl1pPr marL="0" indent="0">
              <a:buNone/>
              <a:defRPr sz="1408"/>
            </a:lvl1pPr>
            <a:lvl2pPr marL="384476" indent="0">
              <a:buNone/>
              <a:defRPr sz="1197"/>
            </a:lvl2pPr>
            <a:lvl3pPr marL="768950" indent="0">
              <a:buNone/>
              <a:defRPr sz="986"/>
            </a:lvl3pPr>
            <a:lvl4pPr marL="1153426" indent="0">
              <a:buNone/>
              <a:defRPr sz="915"/>
            </a:lvl4pPr>
            <a:lvl5pPr marL="1537903" indent="0">
              <a:buNone/>
              <a:defRPr sz="915"/>
            </a:lvl5pPr>
            <a:lvl6pPr marL="1922378" indent="0">
              <a:buNone/>
              <a:defRPr sz="915"/>
            </a:lvl6pPr>
            <a:lvl7pPr marL="2306853" indent="0">
              <a:buNone/>
              <a:defRPr sz="915"/>
            </a:lvl7pPr>
            <a:lvl8pPr marL="2691329" indent="0">
              <a:buNone/>
              <a:defRPr sz="915"/>
            </a:lvl8pPr>
            <a:lvl9pPr marL="3075805" indent="0">
              <a:buNone/>
              <a:defRPr sz="915"/>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0889" y="817172"/>
            <a:ext cx="9405937" cy="2964980"/>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0889" y="4082721"/>
            <a:ext cx="9405937" cy="9730902"/>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0890" y="14211253"/>
            <a:ext cx="2454275" cy="817170"/>
          </a:xfrm>
          <a:prstGeom prst="rect">
            <a:avLst/>
          </a:prstGeom>
        </p:spPr>
        <p:txBody>
          <a:bodyPr vert="horz" lIns="128438" tIns="64219" rIns="128438" bIns="64219" rtlCol="0" anchor="ctr"/>
          <a:lstStyle>
            <a:lvl1pPr algn="l" defTabSz="1007785" fontAlgn="auto">
              <a:spcBef>
                <a:spcPts val="0"/>
              </a:spcBef>
              <a:spcAft>
                <a:spcPts val="0"/>
              </a:spcAft>
              <a:defRPr sz="986"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3611564" y="14211253"/>
            <a:ext cx="3684587" cy="817170"/>
          </a:xfrm>
          <a:prstGeom prst="rect">
            <a:avLst/>
          </a:prstGeom>
        </p:spPr>
        <p:txBody>
          <a:bodyPr vert="horz" lIns="128438" tIns="64219" rIns="128438" bIns="64219" rtlCol="0" anchor="ctr"/>
          <a:lstStyle>
            <a:lvl1pPr algn="ctr" defTabSz="1007785" fontAlgn="auto">
              <a:spcBef>
                <a:spcPts val="0"/>
              </a:spcBef>
              <a:spcAft>
                <a:spcPts val="0"/>
              </a:spcAft>
              <a:defRPr sz="986"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7702552" y="14211253"/>
            <a:ext cx="2454275" cy="817170"/>
          </a:xfrm>
          <a:prstGeom prst="rect">
            <a:avLst/>
          </a:prstGeom>
        </p:spPr>
        <p:txBody>
          <a:bodyPr vert="horz" lIns="128438" tIns="64219" rIns="128438" bIns="64219" rtlCol="0" anchor="ctr"/>
          <a:lstStyle>
            <a:lvl1pPr algn="r" defTabSz="1007785" fontAlgn="auto">
              <a:spcBef>
                <a:spcPts val="0"/>
              </a:spcBef>
              <a:spcAft>
                <a:spcPts val="0"/>
              </a:spcAft>
              <a:defRPr sz="986"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767739" rtl="0" fontAlgn="base">
        <a:lnSpc>
          <a:spcPct val="90000"/>
        </a:lnSpc>
        <a:spcBef>
          <a:spcPct val="0"/>
        </a:spcBef>
        <a:spcAft>
          <a:spcPct val="0"/>
        </a:spcAft>
        <a:defRPr kumimoji="1" sz="3661" kern="1200">
          <a:solidFill>
            <a:schemeClr val="tx1"/>
          </a:solidFill>
          <a:latin typeface="+mj-lt"/>
          <a:ea typeface="+mj-ea"/>
          <a:cs typeface="+mj-cs"/>
        </a:defRPr>
      </a:lvl1pPr>
      <a:lvl2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2pPr>
      <a:lvl3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3pPr>
      <a:lvl4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4pPr>
      <a:lvl5pPr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5pPr>
      <a:lvl6pPr marL="452165"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6pPr>
      <a:lvl7pPr marL="90432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7pPr>
      <a:lvl8pPr marL="1356494"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8pPr>
      <a:lvl9pPr marL="1808659" algn="l" defTabSz="767739" rtl="0" fontAlgn="base">
        <a:lnSpc>
          <a:spcPct val="90000"/>
        </a:lnSpc>
        <a:spcBef>
          <a:spcPct val="0"/>
        </a:spcBef>
        <a:spcAft>
          <a:spcPct val="0"/>
        </a:spcAft>
        <a:defRPr kumimoji="1" sz="3661">
          <a:solidFill>
            <a:schemeClr val="tx1"/>
          </a:solidFill>
          <a:latin typeface="Calibri Light"/>
          <a:ea typeface="ＭＳ Ｐゴシック" pitchFamily="50" charset="-128"/>
        </a:defRPr>
      </a:lvl9pPr>
    </p:titleStyle>
    <p:bodyStyle>
      <a:lvl1pPr marL="191542" indent="-191542" algn="l" defTabSz="767739" rtl="0" fontAlgn="base">
        <a:lnSpc>
          <a:spcPct val="90000"/>
        </a:lnSpc>
        <a:spcBef>
          <a:spcPts val="841"/>
        </a:spcBef>
        <a:spcAft>
          <a:spcPct val="0"/>
        </a:spcAft>
        <a:buFont typeface="Arial" pitchFamily="34" charset="0"/>
        <a:buChar char="•"/>
        <a:defRPr kumimoji="1" sz="2253" kern="1200">
          <a:solidFill>
            <a:schemeClr val="tx1"/>
          </a:solidFill>
          <a:latin typeface="+mn-lt"/>
          <a:ea typeface="+mn-ea"/>
          <a:cs typeface="+mn-cs"/>
        </a:defRPr>
      </a:lvl1pPr>
      <a:lvl2pPr marL="576196" indent="-191542" algn="l" defTabSz="767739" rtl="0" fontAlgn="base">
        <a:lnSpc>
          <a:spcPct val="90000"/>
        </a:lnSpc>
        <a:spcBef>
          <a:spcPts val="420"/>
        </a:spcBef>
        <a:spcAft>
          <a:spcPct val="0"/>
        </a:spcAft>
        <a:buFont typeface="Arial" pitchFamily="34" charset="0"/>
        <a:buChar char="•"/>
        <a:defRPr kumimoji="1" sz="1971" kern="1200">
          <a:solidFill>
            <a:schemeClr val="tx1"/>
          </a:solidFill>
          <a:latin typeface="+mn-lt"/>
          <a:ea typeface="+mn-ea"/>
          <a:cs typeface="+mn-cs"/>
        </a:defRPr>
      </a:lvl2pPr>
      <a:lvl3pPr marL="960849" indent="-191542" algn="l" defTabSz="767739" rtl="0" fontAlgn="base">
        <a:lnSpc>
          <a:spcPct val="90000"/>
        </a:lnSpc>
        <a:spcBef>
          <a:spcPts val="420"/>
        </a:spcBef>
        <a:spcAft>
          <a:spcPct val="0"/>
        </a:spcAft>
        <a:buFont typeface="Arial" pitchFamily="34" charset="0"/>
        <a:buChar char="•"/>
        <a:defRPr kumimoji="1" sz="1690" kern="1200">
          <a:solidFill>
            <a:schemeClr val="tx1"/>
          </a:solidFill>
          <a:latin typeface="+mn-lt"/>
          <a:ea typeface="+mn-ea"/>
          <a:cs typeface="+mn-cs"/>
        </a:defRPr>
      </a:lvl3pPr>
      <a:lvl4pPr marL="1345504"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4pPr>
      <a:lvl5pPr marL="1728589" indent="-191542" algn="l" defTabSz="767739" rtl="0" fontAlgn="base">
        <a:lnSpc>
          <a:spcPct val="90000"/>
        </a:lnSpc>
        <a:spcBef>
          <a:spcPts val="420"/>
        </a:spcBef>
        <a:spcAft>
          <a:spcPct val="0"/>
        </a:spcAft>
        <a:buFont typeface="Arial" pitchFamily="34" charset="0"/>
        <a:buChar char="•"/>
        <a:defRPr kumimoji="1" sz="1479" kern="1200">
          <a:solidFill>
            <a:schemeClr val="tx1"/>
          </a:solidFill>
          <a:latin typeface="+mn-lt"/>
          <a:ea typeface="+mn-ea"/>
          <a:cs typeface="+mn-cs"/>
        </a:defRPr>
      </a:lvl5pPr>
      <a:lvl6pPr marL="2114615"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6pPr>
      <a:lvl7pPr marL="2499092"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7pPr>
      <a:lvl8pPr marL="2883568"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8pPr>
      <a:lvl9pPr marL="3268043" indent="-192238" algn="l" defTabSz="768950" rtl="0" eaLnBrk="1" latinLnBrk="0" hangingPunct="1">
        <a:lnSpc>
          <a:spcPct val="90000"/>
        </a:lnSpc>
        <a:spcBef>
          <a:spcPts val="420"/>
        </a:spcBef>
        <a:buFont typeface="Arial" panose="020B0604020202020204" pitchFamily="34" charset="0"/>
        <a:buChar char="•"/>
        <a:defRPr kumimoji="1" sz="1549" kern="1200">
          <a:solidFill>
            <a:schemeClr val="tx1"/>
          </a:solidFill>
          <a:latin typeface="+mn-lt"/>
          <a:ea typeface="+mn-ea"/>
          <a:cs typeface="+mn-cs"/>
        </a:defRPr>
      </a:lvl9pPr>
    </p:bodyStyle>
    <p:otherStyle>
      <a:defPPr>
        <a:defRPr lang="en-US"/>
      </a:defPPr>
      <a:lvl1pPr marL="0" algn="l" defTabSz="768950" rtl="0" eaLnBrk="1" latinLnBrk="0" hangingPunct="1">
        <a:defRPr kumimoji="1" sz="1549" kern="1200">
          <a:solidFill>
            <a:schemeClr val="tx1"/>
          </a:solidFill>
          <a:latin typeface="+mn-lt"/>
          <a:ea typeface="+mn-ea"/>
          <a:cs typeface="+mn-cs"/>
        </a:defRPr>
      </a:lvl1pPr>
      <a:lvl2pPr marL="384476" algn="l" defTabSz="768950" rtl="0" eaLnBrk="1" latinLnBrk="0" hangingPunct="1">
        <a:defRPr kumimoji="1" sz="1549" kern="1200">
          <a:solidFill>
            <a:schemeClr val="tx1"/>
          </a:solidFill>
          <a:latin typeface="+mn-lt"/>
          <a:ea typeface="+mn-ea"/>
          <a:cs typeface="+mn-cs"/>
        </a:defRPr>
      </a:lvl2pPr>
      <a:lvl3pPr marL="768950" algn="l" defTabSz="768950" rtl="0" eaLnBrk="1" latinLnBrk="0" hangingPunct="1">
        <a:defRPr kumimoji="1" sz="1549" kern="1200">
          <a:solidFill>
            <a:schemeClr val="tx1"/>
          </a:solidFill>
          <a:latin typeface="+mn-lt"/>
          <a:ea typeface="+mn-ea"/>
          <a:cs typeface="+mn-cs"/>
        </a:defRPr>
      </a:lvl3pPr>
      <a:lvl4pPr marL="1153426" algn="l" defTabSz="768950" rtl="0" eaLnBrk="1" latinLnBrk="0" hangingPunct="1">
        <a:defRPr kumimoji="1" sz="1549" kern="1200">
          <a:solidFill>
            <a:schemeClr val="tx1"/>
          </a:solidFill>
          <a:latin typeface="+mn-lt"/>
          <a:ea typeface="+mn-ea"/>
          <a:cs typeface="+mn-cs"/>
        </a:defRPr>
      </a:lvl4pPr>
      <a:lvl5pPr marL="1537903" algn="l" defTabSz="768950" rtl="0" eaLnBrk="1" latinLnBrk="0" hangingPunct="1">
        <a:defRPr kumimoji="1" sz="1549" kern="1200">
          <a:solidFill>
            <a:schemeClr val="tx1"/>
          </a:solidFill>
          <a:latin typeface="+mn-lt"/>
          <a:ea typeface="+mn-ea"/>
          <a:cs typeface="+mn-cs"/>
        </a:defRPr>
      </a:lvl5pPr>
      <a:lvl6pPr marL="1922378" algn="l" defTabSz="768950" rtl="0" eaLnBrk="1" latinLnBrk="0" hangingPunct="1">
        <a:defRPr kumimoji="1" sz="1549" kern="1200">
          <a:solidFill>
            <a:schemeClr val="tx1"/>
          </a:solidFill>
          <a:latin typeface="+mn-lt"/>
          <a:ea typeface="+mn-ea"/>
          <a:cs typeface="+mn-cs"/>
        </a:defRPr>
      </a:lvl6pPr>
      <a:lvl7pPr marL="2306853" algn="l" defTabSz="768950" rtl="0" eaLnBrk="1" latinLnBrk="0" hangingPunct="1">
        <a:defRPr kumimoji="1" sz="1549" kern="1200">
          <a:solidFill>
            <a:schemeClr val="tx1"/>
          </a:solidFill>
          <a:latin typeface="+mn-lt"/>
          <a:ea typeface="+mn-ea"/>
          <a:cs typeface="+mn-cs"/>
        </a:defRPr>
      </a:lvl7pPr>
      <a:lvl8pPr marL="2691329" algn="l" defTabSz="768950" rtl="0" eaLnBrk="1" latinLnBrk="0" hangingPunct="1">
        <a:defRPr kumimoji="1" sz="1549" kern="1200">
          <a:solidFill>
            <a:schemeClr val="tx1"/>
          </a:solidFill>
          <a:latin typeface="+mn-lt"/>
          <a:ea typeface="+mn-ea"/>
          <a:cs typeface="+mn-cs"/>
        </a:defRPr>
      </a:lvl8pPr>
      <a:lvl9pPr marL="3075805" algn="l" defTabSz="768950" rtl="0" eaLnBrk="1" latinLnBrk="0" hangingPunct="1">
        <a:defRPr kumimoji="1" sz="154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0908000" cy="15336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3" name="正方形/長方形 2"/>
          <p:cNvSpPr/>
          <p:nvPr/>
        </p:nvSpPr>
        <p:spPr>
          <a:xfrm>
            <a:off x="107856" y="107625"/>
            <a:ext cx="10692000" cy="15120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4" name="正方形/長方形 3"/>
          <p:cNvSpPr/>
          <p:nvPr/>
        </p:nvSpPr>
        <p:spPr>
          <a:xfrm>
            <a:off x="251856" y="251625"/>
            <a:ext cx="10404000" cy="148320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0421" tIns="45211" rIns="90421" bIns="45211" anchor="ctr"/>
          <a:lstStyle/>
          <a:p>
            <a:pPr algn="ctr" defTabSz="1007649">
              <a:defRPr/>
            </a:pPr>
            <a:endParaRPr lang="ja-JP" altLang="en-US" sz="1971">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675888" y="709053"/>
            <a:ext cx="2846447" cy="830997"/>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wrap="square">
            <a:spAutoFit/>
          </a:bodyPr>
          <a:lstStyle/>
          <a:p>
            <a:pPr defTabSz="716564" fontAlgn="base">
              <a:spcBef>
                <a:spcPct val="0"/>
              </a:spcBef>
              <a:spcAft>
                <a:spcPct val="0"/>
              </a:spcAft>
            </a:pPr>
            <a:r>
              <a:rPr lang="ja-JP" altLang="en-US" sz="16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600" dirty="0">
                <a:solidFill>
                  <a:prstClr val="black"/>
                </a:solidFill>
                <a:latin typeface="Meiryo UI" panose="020B0604030504040204" pitchFamily="50" charset="-128"/>
                <a:ea typeface="Meiryo UI" panose="020B0604030504040204" pitchFamily="50" charset="-128"/>
              </a:rPr>
              <a:t>(303㎜×426㎜</a:t>
            </a:r>
            <a:r>
              <a:rPr lang="ja-JP" altLang="en-US" sz="16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675888" y="1691566"/>
            <a:ext cx="3022528" cy="1323439"/>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wrap="square">
            <a:spAutoFit/>
          </a:bodyPr>
          <a:lstStyle/>
          <a:p>
            <a:pPr defTabSz="716564" fontAlgn="base">
              <a:spcBef>
                <a:spcPct val="0"/>
              </a:spcBef>
              <a:spcAft>
                <a:spcPct val="0"/>
              </a:spcAft>
            </a:pPr>
            <a:r>
              <a:rPr lang="en-US" altLang="ja-JP" sz="1600" dirty="0">
                <a:solidFill>
                  <a:srgbClr val="FF0000"/>
                </a:solidFill>
                <a:latin typeface="Meiryo UI" panose="020B0604030504040204" pitchFamily="50" charset="-128"/>
                <a:ea typeface="Meiryo UI" panose="020B0604030504040204" pitchFamily="50" charset="-128"/>
              </a:rPr>
              <a:t>【</a:t>
            </a:r>
            <a:r>
              <a:rPr lang="ja-JP" altLang="en-US" sz="16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600" dirty="0">
                <a:solidFill>
                  <a:srgbClr val="FF0000"/>
                </a:solidFill>
                <a:latin typeface="Meiryo UI" panose="020B0604030504040204" pitchFamily="50" charset="-128"/>
                <a:ea typeface="Meiryo UI" panose="020B0604030504040204" pitchFamily="50" charset="-128"/>
              </a:rPr>
              <a:t>1】</a:t>
            </a: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赤の枠で作成します。</a:t>
            </a:r>
            <a:endParaRPr lang="en-US" altLang="ja-JP" sz="1600" dirty="0">
              <a:solidFill>
                <a:srgbClr val="FF000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675888" y="3260055"/>
            <a:ext cx="3085122" cy="1077218"/>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wrap="square">
            <a:spAutoFit/>
          </a:bodyPr>
          <a:lstStyle/>
          <a:p>
            <a:pPr defTabSz="716564" fontAlgn="base">
              <a:spcBef>
                <a:spcPct val="0"/>
              </a:spcBef>
              <a:spcAft>
                <a:spcPct val="0"/>
              </a:spcAft>
            </a:pPr>
            <a:r>
              <a:rPr lang="en-US" altLang="ja-JP" sz="1600" dirty="0">
                <a:solidFill>
                  <a:srgbClr val="0070C0"/>
                </a:solidFill>
                <a:latin typeface="Meiryo UI" panose="020B0604030504040204" pitchFamily="50" charset="-128"/>
                <a:ea typeface="Meiryo UI" panose="020B0604030504040204" pitchFamily="50" charset="-128"/>
              </a:rPr>
              <a:t>【</a:t>
            </a:r>
            <a:r>
              <a:rPr lang="ja-JP" altLang="en-US" sz="16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600" dirty="0">
                <a:solidFill>
                  <a:srgbClr val="0070C0"/>
                </a:solidFill>
                <a:latin typeface="Meiryo UI" panose="020B0604030504040204" pitchFamily="50" charset="-128"/>
                <a:ea typeface="Meiryo UI" panose="020B0604030504040204" pitchFamily="50" charset="-128"/>
              </a:rPr>
              <a:t>2】</a:t>
            </a: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600" dirty="0">
              <a:solidFill>
                <a:srgbClr val="0070C0"/>
              </a:solidFill>
              <a:latin typeface="Meiryo UI" panose="020B0604030504040204" pitchFamily="50" charset="-128"/>
              <a:ea typeface="Meiryo UI" panose="020B0604030504040204" pitchFamily="50" charset="-128"/>
            </a:endParaRPr>
          </a:p>
          <a:p>
            <a:pPr defTabSz="716564" fontAlgn="base">
              <a:spcBef>
                <a:spcPct val="0"/>
              </a:spcBef>
              <a:spcAft>
                <a:spcPct val="0"/>
              </a:spcAft>
            </a:pPr>
            <a:r>
              <a:rPr lang="ja-JP" altLang="en-US" sz="16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1946338" y="2958542"/>
            <a:ext cx="7015039" cy="2009061"/>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1896039" y="5688238"/>
            <a:ext cx="7115637" cy="2690098"/>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20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1882066" y="9098971"/>
            <a:ext cx="7143582" cy="2349579"/>
          </a:xfrm>
          <a:prstGeom prst="roundRect">
            <a:avLst/>
          </a:prstGeom>
          <a:solidFill>
            <a:schemeClr val="bg1"/>
          </a:solidFill>
          <a:ln w="38100">
            <a:solidFill>
              <a:schemeClr val="tx1"/>
            </a:solidFill>
          </a:ln>
        </p:spPr>
        <p:txBody>
          <a:bodyPr vert="horz" wrap="square" rtlCol="0">
            <a:spAutoFit/>
          </a:bodyPr>
          <a:lstStyle/>
          <a:p>
            <a:pPr algn="ct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32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32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32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20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20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20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028E8D06-78B9-B3D3-A33E-3977BC04B807}"/>
              </a:ext>
            </a:extLst>
          </p:cNvPr>
          <p:cNvSpPr/>
          <p:nvPr/>
        </p:nvSpPr>
        <p:spPr>
          <a:xfrm>
            <a:off x="1282960" y="672428"/>
            <a:ext cx="8341791"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A4</a:t>
            </a:r>
            <a:r>
              <a:rPr lang="ja-JP" altLang="en-US" sz="2400" b="1" dirty="0">
                <a:solidFill>
                  <a:srgbClr val="404040"/>
                </a:solidFill>
                <a:latin typeface="Meiryo UI" panose="020B0604030504040204" pitchFamily="50" charset="-128"/>
                <a:ea typeface="Meiryo UI" panose="020B0604030504040204" pitchFamily="50" charset="-128"/>
              </a:rPr>
              <a:t>仕上がり ２つ折り</a:t>
            </a:r>
            <a:r>
              <a:rPr lang="en-US" altLang="ja-JP" sz="2400" b="1" dirty="0">
                <a:solidFill>
                  <a:srgbClr val="404040"/>
                </a:solidFill>
                <a:latin typeface="Meiryo UI" panose="020B0604030504040204" pitchFamily="50" charset="-128"/>
                <a:ea typeface="Meiryo UI" panose="020B0604030504040204" pitchFamily="50" charset="-128"/>
              </a:rPr>
              <a:t>(297㎜×420㎜</a:t>
            </a:r>
            <a:r>
              <a:rPr lang="ja-JP" altLang="en-US" sz="2400" b="1" dirty="0">
                <a:solidFill>
                  <a:srgbClr val="404040"/>
                </a:solidFill>
                <a:latin typeface="Meiryo UI" panose="020B0604030504040204" pitchFamily="50" charset="-128"/>
                <a:ea typeface="Meiryo UI" panose="020B0604030504040204" pitchFamily="50" charset="-128"/>
              </a:rPr>
              <a:t>）の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a:solidFill>
                  <a:srgbClr val="404040"/>
                </a:solidFill>
                <a:latin typeface="Meiryo UI" panose="020B0604030504040204" pitchFamily="50" charset="-128"/>
                <a:ea typeface="Meiryo UI" panose="020B0604030504040204" pitchFamily="50" charset="-128"/>
              </a:rPr>
              <a:t>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
            <a:extLst>
              <a:ext uri="{FF2B5EF4-FFF2-40B4-BE49-F238E27FC236}">
                <a16:creationId xmlns:a16="http://schemas.microsoft.com/office/drawing/2014/main" id="{DF4B0705-67EF-4EF6-B3E9-BB75BD6EDEC7}"/>
              </a:ext>
            </a:extLst>
          </p:cNvPr>
          <p:cNvCxnSpPr>
            <a:cxnSpLocks/>
          </p:cNvCxnSpPr>
          <p:nvPr/>
        </p:nvCxnSpPr>
        <p:spPr>
          <a:xfrm>
            <a:off x="0" y="7667625"/>
            <a:ext cx="10907713" cy="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 name="PubRRectCallout">
            <a:extLst>
              <a:ext uri="{FF2B5EF4-FFF2-40B4-BE49-F238E27FC236}">
                <a16:creationId xmlns:a16="http://schemas.microsoft.com/office/drawing/2014/main" id="{1E73262A-DA66-47D1-8B3D-4CE756843EC2}"/>
              </a:ext>
            </a:extLst>
          </p:cNvPr>
          <p:cNvSpPr>
            <a:spLocks noEditPoints="1" noChangeArrowheads="1"/>
          </p:cNvSpPr>
          <p:nvPr/>
        </p:nvSpPr>
        <p:spPr bwMode="auto">
          <a:xfrm>
            <a:off x="-3913189" y="6811772"/>
            <a:ext cx="2998788" cy="990600"/>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
        <p:nvSpPr>
          <p:cNvPr id="4" name="PubRRectCallout">
            <a:extLst>
              <a:ext uri="{FF2B5EF4-FFF2-40B4-BE49-F238E27FC236}">
                <a16:creationId xmlns:a16="http://schemas.microsoft.com/office/drawing/2014/main" id="{6D1065DA-53F7-4D28-A61D-1579F429B7E4}"/>
              </a:ext>
            </a:extLst>
          </p:cNvPr>
          <p:cNvSpPr>
            <a:spLocks noEditPoints="1" noChangeArrowheads="1"/>
          </p:cNvSpPr>
          <p:nvPr/>
        </p:nvSpPr>
        <p:spPr bwMode="auto">
          <a:xfrm>
            <a:off x="-1435102"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5" name="PubRRectCallout">
            <a:extLst>
              <a:ext uri="{FF2B5EF4-FFF2-40B4-BE49-F238E27FC236}">
                <a16:creationId xmlns:a16="http://schemas.microsoft.com/office/drawing/2014/main" id="{CE749C84-3A80-47A4-874E-8EBDE638D043}"/>
              </a:ext>
            </a:extLst>
          </p:cNvPr>
          <p:cNvSpPr>
            <a:spLocks noEditPoints="1" noChangeArrowheads="1"/>
          </p:cNvSpPr>
          <p:nvPr/>
        </p:nvSpPr>
        <p:spPr bwMode="auto">
          <a:xfrm>
            <a:off x="-1435102" y="1456055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3343342" y="568852"/>
            <a:ext cx="4221028" cy="52585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spAutoFit/>
          </a:bodyPr>
          <a:lstStyle/>
          <a:p>
            <a:pPr algn="ctr" defTabSz="716707" fontAlgn="base">
              <a:spcBef>
                <a:spcPct val="0"/>
              </a:spcBef>
              <a:spcAft>
                <a:spcPct val="0"/>
              </a:spcAft>
            </a:pPr>
            <a:r>
              <a:rPr lang="ja-JP" altLang="en-US" sz="2817"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2817"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877824" y="1470907"/>
            <a:ext cx="9290304" cy="11294118"/>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■画像（写真）について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400" dirty="0">
                <a:solidFill>
                  <a:srgbClr val="404040"/>
                </a:solidFill>
                <a:latin typeface="Meiryo UI" panose="020B0604030504040204" pitchFamily="50" charset="-128"/>
                <a:ea typeface="Meiryo UI" panose="020B0604030504040204" pitchFamily="50" charset="-128"/>
              </a:rPr>
              <a:t>100%</a:t>
            </a:r>
            <a:r>
              <a:rPr lang="ja-JP" altLang="en-US" sz="2400" dirty="0">
                <a:solidFill>
                  <a:srgbClr val="404040"/>
                </a:solidFill>
                <a:latin typeface="Meiryo UI" panose="020B0604030504040204" pitchFamily="50" charset="-128"/>
                <a:ea typeface="Meiryo UI" panose="020B0604030504040204" pitchFamily="50" charset="-128"/>
              </a:rPr>
              <a:t>の大きさで</a:t>
            </a:r>
            <a:r>
              <a:rPr lang="en-US" altLang="ja-JP" sz="2400" dirty="0">
                <a:solidFill>
                  <a:srgbClr val="404040"/>
                </a:solidFill>
                <a:latin typeface="Meiryo UI" panose="020B0604030504040204" pitchFamily="50" charset="-128"/>
                <a:ea typeface="Meiryo UI" panose="020B0604030504040204" pitchFamily="50" charset="-128"/>
              </a:rPr>
              <a:t>350 </a:t>
            </a:r>
            <a:r>
              <a:rPr lang="ja-JP" altLang="en-US" sz="2400" dirty="0">
                <a:solidFill>
                  <a:srgbClr val="404040"/>
                </a:solidFill>
                <a:latin typeface="Meiryo UI" panose="020B0604030504040204" pitchFamily="50" charset="-128"/>
                <a:ea typeface="Meiryo UI" panose="020B0604030504040204" pitchFamily="50" charset="-128"/>
              </a:rPr>
              <a:t>～ </a:t>
            </a:r>
            <a:r>
              <a:rPr lang="en-US" altLang="ja-JP" sz="2400" dirty="0">
                <a:solidFill>
                  <a:srgbClr val="404040"/>
                </a:solidFill>
                <a:latin typeface="Meiryo UI" panose="020B0604030504040204" pitchFamily="50" charset="-128"/>
                <a:ea typeface="Meiryo UI" panose="020B0604030504040204" pitchFamily="50" charset="-128"/>
              </a:rPr>
              <a:t>400dpi </a:t>
            </a:r>
            <a:r>
              <a:rPr lang="ja-JP" altLang="en-US" sz="2400" dirty="0">
                <a:solidFill>
                  <a:srgbClr val="404040"/>
                </a:solidFill>
                <a:latin typeface="Meiryo UI" panose="020B0604030504040204" pitchFamily="50" charset="-128"/>
                <a:ea typeface="Meiryo UI" panose="020B0604030504040204" pitchFamily="50" charset="-128"/>
              </a:rPr>
              <a:t>となります。</a:t>
            </a:r>
            <a:r>
              <a:rPr lang="en-US" altLang="ja-JP" sz="2400" dirty="0">
                <a:solidFill>
                  <a:srgbClr val="404040"/>
                </a:solidFill>
                <a:latin typeface="Meiryo UI" panose="020B0604030504040204" pitchFamily="50" charset="-128"/>
                <a:ea typeface="Meiryo UI" panose="020B0604030504040204" pitchFamily="50" charset="-128"/>
              </a:rPr>
              <a:t>Web</a:t>
            </a:r>
            <a:r>
              <a:rPr lang="ja-JP" altLang="en-US" sz="2400"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■色の再現について</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■透過性</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■文字の装飾</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800" b="1" dirty="0">
                <a:solidFill>
                  <a:srgbClr val="404040"/>
                </a:solidFill>
                <a:latin typeface="Meiryo UI" panose="020B0604030504040204" pitchFamily="50" charset="-128"/>
                <a:ea typeface="Meiryo UI" panose="020B0604030504040204" pitchFamily="50" charset="-128"/>
              </a:rPr>
              <a:t>■プリント出力</a:t>
            </a: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r>
              <a:rPr lang="ja-JP" altLang="en-US" sz="2400" dirty="0">
                <a:solidFill>
                  <a:srgbClr val="404040"/>
                </a:solidFill>
                <a:latin typeface="Meiryo UI" panose="020B0604030504040204" pitchFamily="50" charset="-128"/>
                <a:ea typeface="Meiryo UI" panose="020B0604030504040204" pitchFamily="50" charset="-128"/>
              </a:rPr>
              <a:t>出来上がった</a:t>
            </a:r>
            <a:r>
              <a:rPr lang="en-US" altLang="ja-JP" sz="2400" dirty="0">
                <a:solidFill>
                  <a:srgbClr val="404040"/>
                </a:solidFill>
                <a:latin typeface="Meiryo UI" panose="020B0604030504040204" pitchFamily="50" charset="-128"/>
                <a:ea typeface="Meiryo UI" panose="020B0604030504040204" pitchFamily="50" charset="-128"/>
              </a:rPr>
              <a:t>PDF</a:t>
            </a:r>
            <a:r>
              <a:rPr lang="ja-JP" altLang="en-US" sz="2400"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400"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a:p>
            <a:pPr defTabSz="716707" fontAlgn="base">
              <a:spcBef>
                <a:spcPct val="0"/>
              </a:spcBef>
              <a:spcAft>
                <a:spcPct val="0"/>
              </a:spcAft>
            </a:pPr>
            <a:endParaRPr lang="en-US" altLang="ja-JP" sz="2800"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4067582" y="2865623"/>
            <a:ext cx="1562123" cy="965536"/>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5453855" y="3039767"/>
            <a:ext cx="1324141" cy="791392"/>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392" tIns="32196" rIns="64392" bIns="32196" numCol="1" spcCol="0" rtlCol="0" fromWordArt="0" anchor="ctr" anchorCtr="0" forceAA="0" compatLnSpc="1">
            <a:prstTxWarp prst="textNoShape">
              <a:avLst/>
            </a:prstTxWarp>
            <a:noAutofit/>
          </a:bodyPr>
          <a:lstStyle/>
          <a:p>
            <a:pPr algn="ctr"/>
            <a:r>
              <a:rPr lang="ja-JP" altLang="en-US" sz="986"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3362237" y="5956325"/>
            <a:ext cx="4183237" cy="1161641"/>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459</Words>
  <Application>Microsoft Office PowerPoint</Application>
  <PresentationFormat>ユーザー設定</PresentationFormat>
  <Paragraphs>48</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2024-06-10T08:46:21Z</dcterms:modified>
</cp:coreProperties>
</file>