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8640763" cy="11952288"/>
  <p:notesSz cx="6807200" cy="9939338"/>
  <p:defaultTextStyle>
    <a:defPPr>
      <a:defRPr lang="ja-JP"/>
    </a:defPPr>
    <a:lvl1pPr marL="0" algn="l" defTabSz="1176711" rtl="0" eaLnBrk="1" latinLnBrk="0" hangingPunct="1">
      <a:defRPr kumimoji="1" sz="2255" kern="1200">
        <a:solidFill>
          <a:schemeClr val="tx1"/>
        </a:solidFill>
        <a:latin typeface="+mn-lt"/>
        <a:ea typeface="+mn-ea"/>
        <a:cs typeface="+mn-cs"/>
      </a:defRPr>
    </a:lvl1pPr>
    <a:lvl2pPr marL="588355" algn="l" defTabSz="1176711" rtl="0" eaLnBrk="1" latinLnBrk="0" hangingPunct="1">
      <a:defRPr kumimoji="1" sz="2255" kern="1200">
        <a:solidFill>
          <a:schemeClr val="tx1"/>
        </a:solidFill>
        <a:latin typeface="+mn-lt"/>
        <a:ea typeface="+mn-ea"/>
        <a:cs typeface="+mn-cs"/>
      </a:defRPr>
    </a:lvl2pPr>
    <a:lvl3pPr marL="1176711" algn="l" defTabSz="1176711" rtl="0" eaLnBrk="1" latinLnBrk="0" hangingPunct="1">
      <a:defRPr kumimoji="1" sz="2255" kern="1200">
        <a:solidFill>
          <a:schemeClr val="tx1"/>
        </a:solidFill>
        <a:latin typeface="+mn-lt"/>
        <a:ea typeface="+mn-ea"/>
        <a:cs typeface="+mn-cs"/>
      </a:defRPr>
    </a:lvl3pPr>
    <a:lvl4pPr marL="1765066" algn="l" defTabSz="1176711" rtl="0" eaLnBrk="1" latinLnBrk="0" hangingPunct="1">
      <a:defRPr kumimoji="1" sz="2255" kern="1200">
        <a:solidFill>
          <a:schemeClr val="tx1"/>
        </a:solidFill>
        <a:latin typeface="+mn-lt"/>
        <a:ea typeface="+mn-ea"/>
        <a:cs typeface="+mn-cs"/>
      </a:defRPr>
    </a:lvl4pPr>
    <a:lvl5pPr marL="2353421" algn="l" defTabSz="1176711" rtl="0" eaLnBrk="1" latinLnBrk="0" hangingPunct="1">
      <a:defRPr kumimoji="1" sz="2255" kern="1200">
        <a:solidFill>
          <a:schemeClr val="tx1"/>
        </a:solidFill>
        <a:latin typeface="+mn-lt"/>
        <a:ea typeface="+mn-ea"/>
        <a:cs typeface="+mn-cs"/>
      </a:defRPr>
    </a:lvl5pPr>
    <a:lvl6pPr marL="2941778" algn="l" defTabSz="1176711" rtl="0" eaLnBrk="1" latinLnBrk="0" hangingPunct="1">
      <a:defRPr kumimoji="1" sz="2255" kern="1200">
        <a:solidFill>
          <a:schemeClr val="tx1"/>
        </a:solidFill>
        <a:latin typeface="+mn-lt"/>
        <a:ea typeface="+mn-ea"/>
        <a:cs typeface="+mn-cs"/>
      </a:defRPr>
    </a:lvl6pPr>
    <a:lvl7pPr marL="3530133" algn="l" defTabSz="1176711" rtl="0" eaLnBrk="1" latinLnBrk="0" hangingPunct="1">
      <a:defRPr kumimoji="1" sz="2255" kern="1200">
        <a:solidFill>
          <a:schemeClr val="tx1"/>
        </a:solidFill>
        <a:latin typeface="+mn-lt"/>
        <a:ea typeface="+mn-ea"/>
        <a:cs typeface="+mn-cs"/>
      </a:defRPr>
    </a:lvl7pPr>
    <a:lvl8pPr marL="4118489" algn="l" defTabSz="1176711" rtl="0" eaLnBrk="1" latinLnBrk="0" hangingPunct="1">
      <a:defRPr kumimoji="1" sz="2255" kern="1200">
        <a:solidFill>
          <a:schemeClr val="tx1"/>
        </a:solidFill>
        <a:latin typeface="+mn-lt"/>
        <a:ea typeface="+mn-ea"/>
        <a:cs typeface="+mn-cs"/>
      </a:defRPr>
    </a:lvl8pPr>
    <a:lvl9pPr marL="4706844" algn="l" defTabSz="1176711" rtl="0" eaLnBrk="1" latinLnBrk="0" hangingPunct="1">
      <a:defRPr kumimoji="1" sz="225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65" userDrawn="1">
          <p15:clr>
            <a:srgbClr val="A4A3A4"/>
          </p15:clr>
        </p15:guide>
        <p15:guide id="2" pos="27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104" y="-168"/>
      </p:cViewPr>
      <p:guideLst>
        <p:guide orient="horz" pos="3765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48058" y="3712956"/>
            <a:ext cx="7344649" cy="256199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96115" y="6772964"/>
            <a:ext cx="6048535" cy="30544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5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04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0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26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1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21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922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699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798013" y="301575"/>
            <a:ext cx="1798658" cy="642712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0537" y="301575"/>
            <a:ext cx="5253463" cy="642712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291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527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2561" y="7680456"/>
            <a:ext cx="7344649" cy="237385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2561" y="5065893"/>
            <a:ext cx="7344649" cy="2614563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52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042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563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084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2605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126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564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2169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012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0537" y="1756879"/>
            <a:ext cx="3525311" cy="497181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069860" y="1756879"/>
            <a:ext cx="3526811" cy="4971818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243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2039" y="478645"/>
            <a:ext cx="7776687" cy="1992048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32039" y="2675432"/>
            <a:ext cx="3817838" cy="111499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211" indent="0">
              <a:buNone/>
              <a:defRPr sz="1600" b="1"/>
            </a:lvl2pPr>
            <a:lvl3pPr marL="730423" indent="0">
              <a:buNone/>
              <a:defRPr sz="1400" b="1"/>
            </a:lvl3pPr>
            <a:lvl4pPr marL="1095634" indent="0">
              <a:buNone/>
              <a:defRPr sz="1300" b="1"/>
            </a:lvl4pPr>
            <a:lvl5pPr marL="1460845" indent="0">
              <a:buNone/>
              <a:defRPr sz="1300" b="1"/>
            </a:lvl5pPr>
            <a:lvl6pPr marL="1826057" indent="0">
              <a:buNone/>
              <a:defRPr sz="1300" b="1"/>
            </a:lvl6pPr>
            <a:lvl7pPr marL="2191268" indent="0">
              <a:buNone/>
              <a:defRPr sz="1300" b="1"/>
            </a:lvl7pPr>
            <a:lvl8pPr marL="2556480" indent="0">
              <a:buNone/>
              <a:defRPr sz="1300" b="1"/>
            </a:lvl8pPr>
            <a:lvl9pPr marL="2921691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32039" y="3790427"/>
            <a:ext cx="3817838" cy="688639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389389" y="2675432"/>
            <a:ext cx="3819337" cy="111499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211" indent="0">
              <a:buNone/>
              <a:defRPr sz="1600" b="1"/>
            </a:lvl2pPr>
            <a:lvl3pPr marL="730423" indent="0">
              <a:buNone/>
              <a:defRPr sz="1400" b="1"/>
            </a:lvl3pPr>
            <a:lvl4pPr marL="1095634" indent="0">
              <a:buNone/>
              <a:defRPr sz="1300" b="1"/>
            </a:lvl4pPr>
            <a:lvl5pPr marL="1460845" indent="0">
              <a:buNone/>
              <a:defRPr sz="1300" b="1"/>
            </a:lvl5pPr>
            <a:lvl6pPr marL="1826057" indent="0">
              <a:buNone/>
              <a:defRPr sz="1300" b="1"/>
            </a:lvl6pPr>
            <a:lvl7pPr marL="2191268" indent="0">
              <a:buNone/>
              <a:defRPr sz="1300" b="1"/>
            </a:lvl7pPr>
            <a:lvl8pPr marL="2556480" indent="0">
              <a:buNone/>
              <a:defRPr sz="1300" b="1"/>
            </a:lvl8pPr>
            <a:lvl9pPr marL="2921691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389389" y="3790427"/>
            <a:ext cx="3819337" cy="688639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57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922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614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2039" y="475880"/>
            <a:ext cx="2842751" cy="202524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78298" y="475880"/>
            <a:ext cx="4830427" cy="10200946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2039" y="2501127"/>
            <a:ext cx="2842751" cy="8175698"/>
          </a:xfrm>
        </p:spPr>
        <p:txBody>
          <a:bodyPr/>
          <a:lstStyle>
            <a:lvl1pPr marL="0" indent="0">
              <a:buNone/>
              <a:defRPr sz="1100"/>
            </a:lvl1pPr>
            <a:lvl2pPr marL="365211" indent="0">
              <a:buNone/>
              <a:defRPr sz="1000"/>
            </a:lvl2pPr>
            <a:lvl3pPr marL="730423" indent="0">
              <a:buNone/>
              <a:defRPr sz="800"/>
            </a:lvl3pPr>
            <a:lvl4pPr marL="1095634" indent="0">
              <a:buNone/>
              <a:defRPr sz="700"/>
            </a:lvl4pPr>
            <a:lvl5pPr marL="1460845" indent="0">
              <a:buNone/>
              <a:defRPr sz="700"/>
            </a:lvl5pPr>
            <a:lvl6pPr marL="1826057" indent="0">
              <a:buNone/>
              <a:defRPr sz="700"/>
            </a:lvl6pPr>
            <a:lvl7pPr marL="2191268" indent="0">
              <a:buNone/>
              <a:defRPr sz="700"/>
            </a:lvl7pPr>
            <a:lvl8pPr marL="2556480" indent="0">
              <a:buNone/>
              <a:defRPr sz="700"/>
            </a:lvl8pPr>
            <a:lvl9pPr marL="2921691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1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93651" y="8366604"/>
            <a:ext cx="5184458" cy="98772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693651" y="1067960"/>
            <a:ext cx="5184458" cy="7171373"/>
          </a:xfrm>
        </p:spPr>
        <p:txBody>
          <a:bodyPr/>
          <a:lstStyle>
            <a:lvl1pPr marL="0" indent="0">
              <a:buNone/>
              <a:defRPr sz="2600"/>
            </a:lvl1pPr>
            <a:lvl2pPr marL="365211" indent="0">
              <a:buNone/>
              <a:defRPr sz="2200"/>
            </a:lvl2pPr>
            <a:lvl3pPr marL="730423" indent="0">
              <a:buNone/>
              <a:defRPr sz="1900"/>
            </a:lvl3pPr>
            <a:lvl4pPr marL="1095634" indent="0">
              <a:buNone/>
              <a:defRPr sz="1600"/>
            </a:lvl4pPr>
            <a:lvl5pPr marL="1460845" indent="0">
              <a:buNone/>
              <a:defRPr sz="1600"/>
            </a:lvl5pPr>
            <a:lvl6pPr marL="1826057" indent="0">
              <a:buNone/>
              <a:defRPr sz="1600"/>
            </a:lvl6pPr>
            <a:lvl7pPr marL="2191268" indent="0">
              <a:buNone/>
              <a:defRPr sz="1600"/>
            </a:lvl7pPr>
            <a:lvl8pPr marL="2556480" indent="0">
              <a:buNone/>
              <a:defRPr sz="1600"/>
            </a:lvl8pPr>
            <a:lvl9pPr marL="2921691" indent="0">
              <a:buNone/>
              <a:defRPr sz="1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93651" y="9354327"/>
            <a:ext cx="5184458" cy="1402734"/>
          </a:xfrm>
        </p:spPr>
        <p:txBody>
          <a:bodyPr/>
          <a:lstStyle>
            <a:lvl1pPr marL="0" indent="0">
              <a:buNone/>
              <a:defRPr sz="1100"/>
            </a:lvl1pPr>
            <a:lvl2pPr marL="365211" indent="0">
              <a:buNone/>
              <a:defRPr sz="1000"/>
            </a:lvl2pPr>
            <a:lvl3pPr marL="730423" indent="0">
              <a:buNone/>
              <a:defRPr sz="800"/>
            </a:lvl3pPr>
            <a:lvl4pPr marL="1095634" indent="0">
              <a:buNone/>
              <a:defRPr sz="700"/>
            </a:lvl4pPr>
            <a:lvl5pPr marL="1460845" indent="0">
              <a:buNone/>
              <a:defRPr sz="700"/>
            </a:lvl5pPr>
            <a:lvl6pPr marL="1826057" indent="0">
              <a:buNone/>
              <a:defRPr sz="700"/>
            </a:lvl6pPr>
            <a:lvl7pPr marL="2191268" indent="0">
              <a:buNone/>
              <a:defRPr sz="700"/>
            </a:lvl7pPr>
            <a:lvl8pPr marL="2556480" indent="0">
              <a:buNone/>
              <a:defRPr sz="700"/>
            </a:lvl8pPr>
            <a:lvl9pPr marL="2921691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74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32039" y="478645"/>
            <a:ext cx="7776687" cy="1992048"/>
          </a:xfrm>
          <a:prstGeom prst="rect">
            <a:avLst/>
          </a:prstGeom>
        </p:spPr>
        <p:txBody>
          <a:bodyPr vert="horz" lIns="73042" tIns="36521" rIns="73042" bIns="36521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32039" y="2788867"/>
            <a:ext cx="7776687" cy="7887958"/>
          </a:xfrm>
          <a:prstGeom prst="rect">
            <a:avLst/>
          </a:prstGeom>
        </p:spPr>
        <p:txBody>
          <a:bodyPr vert="horz" lIns="73042" tIns="36521" rIns="73042" bIns="36521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32039" y="11078001"/>
            <a:ext cx="2016178" cy="636350"/>
          </a:xfrm>
          <a:prstGeom prst="rect">
            <a:avLst/>
          </a:prstGeom>
        </p:spPr>
        <p:txBody>
          <a:bodyPr vert="horz" lIns="73042" tIns="36521" rIns="73042" bIns="36521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F0446-C127-4AEF-B16B-27C3DF673B71}" type="datetimeFigureOut">
              <a:rPr kumimoji="1" lang="ja-JP" altLang="en-US" smtClean="0"/>
              <a:t>2026/2/17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952262" y="11078001"/>
            <a:ext cx="2736241" cy="636350"/>
          </a:xfrm>
          <a:prstGeom prst="rect">
            <a:avLst/>
          </a:prstGeom>
        </p:spPr>
        <p:txBody>
          <a:bodyPr vert="horz" lIns="73042" tIns="36521" rIns="73042" bIns="36521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192547" y="11078001"/>
            <a:ext cx="2016178" cy="636350"/>
          </a:xfrm>
          <a:prstGeom prst="rect">
            <a:avLst/>
          </a:prstGeom>
        </p:spPr>
        <p:txBody>
          <a:bodyPr vert="horz" lIns="73042" tIns="36521" rIns="73042" bIns="36521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5E049-0974-4868-8BAC-6BCB3C7DC4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092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0423" rtl="0" eaLnBrk="1" latinLnBrk="0" hangingPunct="1">
        <a:spcBef>
          <a:spcPct val="0"/>
        </a:spcBef>
        <a:buNone/>
        <a:defRPr kumimoji="1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3909" indent="-273909" algn="l" defTabSz="730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3468" indent="-228257" algn="l" defTabSz="73042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3028" indent="-182606" algn="l" defTabSz="730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78240" indent="-182606" algn="l" defTabSz="73042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3451" indent="-182606" algn="l" defTabSz="73042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8662" indent="-182606" algn="l" defTabSz="730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3874" indent="-182606" algn="l" defTabSz="730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39085" indent="-182606" algn="l" defTabSz="730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4297" indent="-182606" algn="l" defTabSz="73042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042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211" algn="l" defTabSz="73042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423" algn="l" defTabSz="73042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5634" algn="l" defTabSz="73042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0845" algn="l" defTabSz="73042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6057" algn="l" defTabSz="73042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1268" algn="l" defTabSz="73042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56480" algn="l" defTabSz="73042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1691" algn="l" defTabSz="730423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61DB4D8-2D93-B211-2729-A79EBDAEC1FB}"/>
              </a:ext>
            </a:extLst>
          </p:cNvPr>
          <p:cNvGrpSpPr/>
          <p:nvPr/>
        </p:nvGrpSpPr>
        <p:grpSpPr>
          <a:xfrm>
            <a:off x="-1" y="-1"/>
            <a:ext cx="8640763" cy="12125584"/>
            <a:chOff x="-1" y="-1"/>
            <a:chExt cx="8640763" cy="12125584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CEA403EB-A8BE-B0CA-2B0D-BE54388C038B}"/>
                </a:ext>
              </a:extLst>
            </p:cNvPr>
            <p:cNvSpPr/>
            <p:nvPr/>
          </p:nvSpPr>
          <p:spPr>
            <a:xfrm>
              <a:off x="-1" y="-1"/>
              <a:ext cx="8640763" cy="1195228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23336" y="39969"/>
              <a:ext cx="7441461" cy="427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 b="1" dirty="0">
                  <a:solidFill>
                    <a:srgbClr val="FF0000"/>
                  </a:solidFill>
                </a:rPr>
                <a:t>封筒印面の内側１センチは印刷不可領域です。</a:t>
              </a:r>
              <a:r>
                <a:rPr lang="ja-JP" altLang="en-US" sz="900" b="1" dirty="0">
                  <a:solidFill>
                    <a:srgbClr val="FF0000"/>
                  </a:solidFill>
                  <a:latin typeface="+mj-ea"/>
                </a:rPr>
                <a:t>画像やテキストがハミ出ないようご注意ください。</a:t>
              </a:r>
              <a:r>
                <a:rPr lang="en-US" altLang="ja-JP" sz="900" b="1" dirty="0">
                  <a:solidFill>
                    <a:srgbClr val="FF0000"/>
                  </a:solidFill>
                  <a:latin typeface="+mj-ea"/>
                </a:rPr>
                <a:t>PDF</a:t>
              </a:r>
              <a:r>
                <a:rPr lang="ja-JP" altLang="en-US" sz="900" b="1" dirty="0">
                  <a:solidFill>
                    <a:srgbClr val="FF0000"/>
                  </a:solidFill>
                  <a:latin typeface="+mj-ea"/>
                </a:rPr>
                <a:t>保存時は、この赤い図形を必ず削除してください。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D708C397-F299-CD6E-EE5A-8FE12FFD6143}"/>
                </a:ext>
              </a:extLst>
            </p:cNvPr>
            <p:cNvSpPr/>
            <p:nvPr/>
          </p:nvSpPr>
          <p:spPr>
            <a:xfrm>
              <a:off x="360000" y="360000"/>
              <a:ext cx="7920000" cy="11232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503957" y="523595"/>
              <a:ext cx="5904656" cy="2072482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50000"/>
              </a:schemeClr>
            </a:solidFill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赤いエリアは印刷不可領域です。</a:t>
              </a:r>
              <a:endParaRPr lang="en-US" altLang="ja-JP" b="1" dirty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pPr algn="ctr"/>
              <a:r>
                <a:rPr lang="ja-JP" altLang="en-US" b="1" dirty="0">
                  <a:solidFill>
                    <a:srgbClr val="FF0000"/>
                  </a:solidFill>
                  <a:latin typeface="+mj-ea"/>
                  <a:ea typeface="+mj-ea"/>
                </a:rPr>
                <a:t>画像やテキストがハミ出ないようご注意ください。</a:t>
              </a:r>
              <a:endParaRPr lang="en-US" altLang="ja-JP" b="1" dirty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pPr algn="ctr"/>
              <a:endParaRPr lang="en-US" altLang="ja-JP" sz="1000" b="1" dirty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r>
                <a:rPr lang="ja-JP" altLang="en-US" sz="1000" b="1" dirty="0">
                  <a:solidFill>
                    <a:srgbClr val="FF0000"/>
                  </a:solidFill>
                  <a:latin typeface="+mj-ea"/>
                  <a:ea typeface="+mj-ea"/>
                </a:rPr>
                <a:t>・ご注文の際は、必ず印刷不可領域のガイド（赤い図形）を削除してから</a:t>
              </a:r>
              <a:r>
                <a:rPr lang="en-US" altLang="ja-JP" sz="1000" b="1" dirty="0">
                  <a:solidFill>
                    <a:srgbClr val="FF0000"/>
                  </a:solidFill>
                  <a:latin typeface="+mj-ea"/>
                  <a:ea typeface="+mj-ea"/>
                </a:rPr>
                <a:t>PDF</a:t>
              </a:r>
              <a:r>
                <a:rPr lang="ja-JP" altLang="en-US" sz="1000" b="1" dirty="0">
                  <a:solidFill>
                    <a:srgbClr val="FF0000"/>
                  </a:solidFill>
                  <a:latin typeface="+mj-ea"/>
                  <a:ea typeface="+mj-ea"/>
                </a:rPr>
                <a:t>保存してください。</a:t>
              </a:r>
              <a:endParaRPr lang="en-US" altLang="ja-JP" sz="1000" b="1" dirty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endParaRPr lang="en-US" altLang="ja-JP" sz="1000" dirty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r>
                <a:rPr lang="en-US" altLang="ja-JP" sz="800" dirty="0">
                  <a:solidFill>
                    <a:srgbClr val="FF0000"/>
                  </a:solidFill>
                  <a:latin typeface="+mj-ea"/>
                  <a:ea typeface="+mj-ea"/>
                </a:rPr>
                <a:t>※</a:t>
              </a:r>
              <a:r>
                <a:rPr lang="ja-JP" altLang="en-US" sz="800" dirty="0">
                  <a:solidFill>
                    <a:srgbClr val="FF0000"/>
                  </a:solidFill>
                  <a:latin typeface="+mj-ea"/>
                  <a:ea typeface="+mj-ea"/>
                </a:rPr>
                <a:t>このテンプレートは「フルカラー印刷封筒（データ入稿）」専用です。角</a:t>
              </a:r>
              <a:r>
                <a:rPr lang="en-US" altLang="ja-JP" sz="800" dirty="0">
                  <a:solidFill>
                    <a:srgbClr val="FF0000"/>
                  </a:solidFill>
                  <a:latin typeface="+mj-ea"/>
                  <a:ea typeface="+mj-ea"/>
                </a:rPr>
                <a:t>2</a:t>
              </a:r>
              <a:r>
                <a:rPr lang="ja-JP" altLang="en-US" sz="800" dirty="0">
                  <a:solidFill>
                    <a:srgbClr val="FF0000"/>
                  </a:solidFill>
                  <a:latin typeface="+mj-ea"/>
                  <a:ea typeface="+mj-ea"/>
                </a:rPr>
                <a:t>サイズのすべての仕様にお使いいただけます。</a:t>
              </a:r>
              <a:endParaRPr lang="en-US" altLang="ja-JP" sz="800" dirty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r>
                <a:rPr lang="en-US" altLang="ja-JP" sz="800" dirty="0">
                  <a:solidFill>
                    <a:srgbClr val="FF0000"/>
                  </a:solidFill>
                  <a:latin typeface="+mj-ea"/>
                  <a:ea typeface="+mj-ea"/>
                </a:rPr>
                <a:t>※</a:t>
              </a:r>
              <a:r>
                <a:rPr lang="ja-JP" altLang="en-US" sz="800" b="1" dirty="0">
                  <a:solidFill>
                    <a:srgbClr val="FF0000"/>
                  </a:solidFill>
                  <a:latin typeface="+mj-ea"/>
                  <a:ea typeface="+mj-ea"/>
                </a:rPr>
                <a:t>開口部は上側</a:t>
              </a:r>
              <a:r>
                <a:rPr lang="ja-JP" altLang="en-US" sz="800" dirty="0">
                  <a:solidFill>
                    <a:srgbClr val="FF0000"/>
                  </a:solidFill>
                  <a:latin typeface="+mj-ea"/>
                  <a:ea typeface="+mj-ea"/>
                </a:rPr>
                <a:t>になります。</a:t>
              </a:r>
              <a:endParaRPr lang="en-US" altLang="ja-JP" sz="800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008012" y="10116788"/>
              <a:ext cx="1154162" cy="1384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900" dirty="0">
                  <a:latin typeface="小塚ゴシック Pro B" panose="020B0800000000000000" pitchFamily="34" charset="-128"/>
                  <a:ea typeface="小塚ゴシック Pro B" panose="020B0800000000000000" pitchFamily="34" charset="-128"/>
                </a:rPr>
                <a:t>明日のすまいを考える</a:t>
              </a: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008013" y="10280813"/>
              <a:ext cx="169277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ja-JP" altLang="en-US" sz="1200" dirty="0">
                  <a:latin typeface="小塚ゴシック Pro B" pitchFamily="34" charset="-128"/>
                  <a:ea typeface="小塚ゴシック Pro B" pitchFamily="34" charset="-128"/>
                </a:rPr>
                <a:t>アスクルホーム株式会社</a:t>
              </a: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008013" y="10512648"/>
              <a:ext cx="1655903" cy="43088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700" dirty="0">
                  <a:latin typeface="小塚ゴシック Pro B" pitchFamily="34" charset="-128"/>
                  <a:ea typeface="小塚ゴシック Pro B" pitchFamily="34" charset="-128"/>
                </a:rPr>
                <a:t>〒</a:t>
              </a:r>
              <a:r>
                <a:rPr lang="en-US" altLang="ja-JP" sz="700" dirty="0">
                  <a:latin typeface="小塚ゴシック Pro B" pitchFamily="34" charset="-128"/>
                  <a:ea typeface="小塚ゴシック Pro B" pitchFamily="34" charset="-128"/>
                </a:rPr>
                <a:t>135-0061</a:t>
              </a:r>
              <a:r>
                <a:rPr lang="ja-JP" altLang="en-US" sz="700" dirty="0">
                  <a:latin typeface="小塚ゴシック Pro B" pitchFamily="34" charset="-128"/>
                  <a:ea typeface="小塚ゴシック Pro B" pitchFamily="34" charset="-128"/>
                </a:rPr>
                <a:t>　東京都江東区豊洲3-2-3</a:t>
              </a:r>
              <a:endParaRPr lang="en-US" altLang="ja-JP" sz="700" dirty="0">
                <a:latin typeface="小塚ゴシック Pro B" pitchFamily="34" charset="-128"/>
                <a:ea typeface="小塚ゴシック Pro B" pitchFamily="34" charset="-128"/>
              </a:endParaRPr>
            </a:p>
            <a:p>
              <a:r>
                <a:rPr lang="ja-JP" altLang="en-US" sz="700" dirty="0">
                  <a:latin typeface="小塚ゴシック Pro B" pitchFamily="34" charset="-128"/>
                  <a:ea typeface="小塚ゴシック Pro B" pitchFamily="34" charset="-128"/>
                </a:rPr>
                <a:t>豊洲キュービックガーデン</a:t>
              </a:r>
              <a:endParaRPr lang="en-US" altLang="ja-JP" sz="700" dirty="0">
                <a:latin typeface="小塚ゴシック Pro B" pitchFamily="34" charset="-128"/>
                <a:ea typeface="小塚ゴシック Pro B" pitchFamily="34" charset="-128"/>
              </a:endParaRPr>
            </a:p>
            <a:p>
              <a:r>
                <a:rPr lang="ja-JP" altLang="en-US" sz="700" dirty="0">
                  <a:latin typeface="小塚ゴシック Pro B" pitchFamily="34" charset="-128"/>
                  <a:ea typeface="小塚ゴシック Pro B" pitchFamily="34" charset="-128"/>
                </a:rPr>
                <a:t>TEL</a:t>
              </a:r>
              <a:r>
                <a:rPr lang="en-US" altLang="ja-JP" sz="700" dirty="0">
                  <a:latin typeface="小塚ゴシック Pro B" pitchFamily="34" charset="-128"/>
                  <a:ea typeface="小塚ゴシック Pro B" pitchFamily="34" charset="-128"/>
                </a:rPr>
                <a:t>. </a:t>
              </a:r>
              <a:r>
                <a:rPr lang="ja-JP" altLang="en-US" sz="700" dirty="0">
                  <a:latin typeface="小塚ゴシック Pro B" pitchFamily="34" charset="-128"/>
                  <a:ea typeface="小塚ゴシック Pro B" pitchFamily="34" charset="-128"/>
                </a:rPr>
                <a:t>03-</a:t>
              </a:r>
              <a:r>
                <a:rPr lang="en-US" altLang="ja-JP" sz="700" dirty="0">
                  <a:latin typeface="小塚ゴシック Pro B" pitchFamily="34" charset="-128"/>
                  <a:ea typeface="小塚ゴシック Pro B" pitchFamily="34" charset="-128"/>
                </a:rPr>
                <a:t>1234</a:t>
              </a:r>
              <a:r>
                <a:rPr lang="ja-JP" altLang="en-US" sz="700" dirty="0">
                  <a:latin typeface="小塚ゴシック Pro B" pitchFamily="34" charset="-128"/>
                  <a:ea typeface="小塚ゴシック Pro B" pitchFamily="34" charset="-128"/>
                </a:rPr>
                <a:t>-</a:t>
              </a:r>
              <a:r>
                <a:rPr lang="en-US" altLang="ja-JP" sz="700" dirty="0">
                  <a:latin typeface="小塚ゴシック Pro B" pitchFamily="34" charset="-128"/>
                  <a:ea typeface="小塚ゴシック Pro B" pitchFamily="34" charset="-128"/>
                </a:rPr>
                <a:t>1111</a:t>
              </a:r>
              <a:r>
                <a:rPr lang="ja-JP" altLang="en-US" sz="700" dirty="0">
                  <a:latin typeface="小塚ゴシック Pro B" pitchFamily="34" charset="-128"/>
                  <a:ea typeface="小塚ゴシック Pro B" pitchFamily="34" charset="-128"/>
                </a:rPr>
                <a:t>／</a:t>
              </a:r>
              <a:r>
                <a:rPr lang="en-US" altLang="ja-JP" sz="700" dirty="0">
                  <a:latin typeface="小塚ゴシック Pro B" pitchFamily="34" charset="-128"/>
                  <a:ea typeface="小塚ゴシック Pro B" pitchFamily="34" charset="-128"/>
                </a:rPr>
                <a:t>FAX.</a:t>
              </a:r>
              <a:r>
                <a:rPr lang="ja-JP" altLang="en-US" sz="700" dirty="0">
                  <a:latin typeface="小塚ゴシック Pro B" pitchFamily="34" charset="-128"/>
                  <a:ea typeface="小塚ゴシック Pro B" pitchFamily="34" charset="-128"/>
                </a:rPr>
                <a:t>03-</a:t>
              </a:r>
              <a:r>
                <a:rPr lang="en-US" altLang="ja-JP" sz="700" dirty="0">
                  <a:latin typeface="小塚ゴシック Pro B" pitchFamily="34" charset="-128"/>
                  <a:ea typeface="小塚ゴシック Pro B" pitchFamily="34" charset="-128"/>
                </a:rPr>
                <a:t>1234</a:t>
              </a:r>
              <a:r>
                <a:rPr lang="ja-JP" altLang="en-US" sz="700" dirty="0">
                  <a:latin typeface="小塚ゴシック Pro B" pitchFamily="34" charset="-128"/>
                  <a:ea typeface="小塚ゴシック Pro B" pitchFamily="34" charset="-128"/>
                </a:rPr>
                <a:t>-</a:t>
              </a:r>
              <a:r>
                <a:rPr lang="en-US" altLang="ja-JP" sz="700" dirty="0">
                  <a:latin typeface="小塚ゴシック Pro B" pitchFamily="34" charset="-128"/>
                  <a:ea typeface="小塚ゴシック Pro B" pitchFamily="34" charset="-128"/>
                </a:rPr>
                <a:t>1112</a:t>
              </a:r>
            </a:p>
            <a:p>
              <a:r>
                <a:rPr lang="en-US" altLang="ja-JP" sz="700" dirty="0">
                  <a:latin typeface="小塚ゴシック Pro B" pitchFamily="34" charset="-128"/>
                  <a:ea typeface="小塚ゴシック Pro B" pitchFamily="34" charset="-128"/>
                </a:rPr>
                <a:t>http://spc.askul.co.jp</a:t>
              </a: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599269" y="11698478"/>
              <a:ext cx="7441461" cy="427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 b="1" dirty="0">
                  <a:solidFill>
                    <a:srgbClr val="FF0000"/>
                  </a:solidFill>
                </a:rPr>
                <a:t>封筒印面の内側１センチは印刷不可領域です。</a:t>
              </a:r>
              <a:r>
                <a:rPr lang="ja-JP" altLang="en-US" sz="900" b="1" dirty="0">
                  <a:solidFill>
                    <a:srgbClr val="FF0000"/>
                  </a:solidFill>
                  <a:latin typeface="+mj-ea"/>
                </a:rPr>
                <a:t>画像やテキストがハミ出ないようご注意ください。</a:t>
              </a:r>
              <a:r>
                <a:rPr lang="en-US" altLang="ja-JP" sz="900" b="1" dirty="0">
                  <a:solidFill>
                    <a:srgbClr val="FF0000"/>
                  </a:solidFill>
                  <a:latin typeface="+mj-ea"/>
                </a:rPr>
                <a:t>PDF</a:t>
              </a:r>
              <a:r>
                <a:rPr lang="ja-JP" altLang="en-US" sz="900" b="1" dirty="0">
                  <a:solidFill>
                    <a:srgbClr val="FF0000"/>
                  </a:solidFill>
                  <a:latin typeface="+mj-ea"/>
                </a:rPr>
                <a:t>保存時は、この赤い図形を必ず削除してください。</a:t>
              </a:r>
              <a:endParaRPr lang="ja-JP" altLang="en-US" sz="9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1789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ユーザー設定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小塚ゴシック Pro B</vt:lpstr>
      <vt:lpstr>Arial</vt:lpstr>
      <vt:lpstr>Calibri</vt:lpstr>
      <vt:lpstr>Office ​​テーマ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2015-08-22T05:39:50Z</dcterms:created>
  <dcterms:modified xsi:type="dcterms:W3CDTF">2026-02-17T03:44:23Z</dcterms:modified>
</cp:coreProperties>
</file>