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</p:sldIdLst>
  <p:sldSz cx="777557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56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777557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07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5000625" y="-1869095"/>
            <a:ext cx="17699038" cy="1031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700" y="311150"/>
            <a:ext cx="9969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2pPr>
      <a:lvl3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3pPr>
      <a:lvl4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4pPr>
      <a:lvl5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4150" indent="-184150" algn="l" defTabSz="738188" rtl="0" eaLnBrk="0" fontAlgn="base" hangingPunct="0">
        <a:lnSpc>
          <a:spcPct val="90000"/>
        </a:lnSpc>
        <a:spcBef>
          <a:spcPts val="81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40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2225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62113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グループ化 2"/>
          <p:cNvGrpSpPr>
            <a:grpSpLocks/>
          </p:cNvGrpSpPr>
          <p:nvPr/>
        </p:nvGrpSpPr>
        <p:grpSpPr bwMode="auto">
          <a:xfrm>
            <a:off x="2327275" y="114300"/>
            <a:ext cx="5327650" cy="2700338"/>
            <a:chOff x="2327275" y="114300"/>
            <a:chExt cx="5327650" cy="2700338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2327275" y="114300"/>
              <a:ext cx="5327650" cy="2700338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13716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Arial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2689225" y="685800"/>
              <a:ext cx="340201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148×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75mm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  <p:sp>
          <p:nvSpPr>
            <p:cNvPr id="11" name="テキスト ボックス 4"/>
            <p:cNvSpPr txBox="1">
              <a:spLocks noChangeArrowheads="1"/>
            </p:cNvSpPr>
            <p:nvPr/>
          </p:nvSpPr>
          <p:spPr bwMode="auto">
            <a:xfrm>
              <a:off x="2689225" y="1112838"/>
              <a:ext cx="3657600" cy="157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9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9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の上、</a:t>
              </a:r>
              <a:r>
                <a:rPr lang="en-US" altLang="ja-JP" sz="9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9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ja-JP" sz="900" b="1" dirty="0">
                  <a:solidFill>
                    <a:srgbClr val="FF0000"/>
                  </a:solidFill>
                </a:rPr>
                <a:t>※料金後納</a:t>
              </a:r>
              <a:r>
                <a:rPr lang="ja-JP" altLang="ja-JP" sz="900" b="1" dirty="0" err="1">
                  <a:solidFill>
                    <a:srgbClr val="FF0000"/>
                  </a:solidFill>
                </a:rPr>
                <a:t>ゆう</a:t>
              </a:r>
              <a:r>
                <a:rPr lang="ja-JP" altLang="ja-JP" sz="900" b="1" dirty="0">
                  <a:solidFill>
                    <a:srgbClr val="FF0000"/>
                  </a:solidFill>
                </a:rPr>
                <a:t>メール表記は削除や移動をしないでください。</a:t>
              </a:r>
              <a:endParaRPr lang="ja-JP" altLang="ja-JP" sz="900" dirty="0">
                <a:solidFill>
                  <a:srgbClr val="FF0000"/>
                </a:solidFill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64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木許 優香</cp:lastModifiedBy>
  <cp:revision>15</cp:revision>
  <dcterms:created xsi:type="dcterms:W3CDTF">2022-03-16T05:28:10Z</dcterms:created>
  <dcterms:modified xsi:type="dcterms:W3CDTF">2025-08-25T04:27:08Z</dcterms:modified>
</cp:coreProperties>
</file>