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</p:sldIdLst>
  <p:sldSz cx="5543550" cy="7775575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 varScale="1">
        <p:scale>
          <a:sx n="97" d="100"/>
          <a:sy n="97" d="100"/>
        </p:scale>
        <p:origin x="3816" y="1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43550" cy="77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50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6134100" y="-1864129"/>
            <a:ext cx="17738725" cy="1292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図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63" y="311150"/>
            <a:ext cx="99695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2pPr>
      <a:lvl3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3pPr>
      <a:lvl4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4pPr>
      <a:lvl5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54038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54038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54038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54038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38113" indent="-138113" algn="l" defTabSz="554038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338" indent="-138113" algn="l" defTabSz="554038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2150" indent="-138113" algn="l" defTabSz="554038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9963" indent="-138113" algn="l" defTabSz="554038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88" indent="-138113" algn="l" defTabSz="554038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 bwMode="auto">
          <a:xfrm>
            <a:off x="107950" y="112713"/>
            <a:ext cx="5327650" cy="2700337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13716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charset="0"/>
            </a:endParaRPr>
          </a:p>
        </p:txBody>
      </p:sp>
      <p:grpSp>
        <p:nvGrpSpPr>
          <p:cNvPr id="3075" name="グループ化 3"/>
          <p:cNvGrpSpPr>
            <a:grpSpLocks/>
          </p:cNvGrpSpPr>
          <p:nvPr/>
        </p:nvGrpSpPr>
        <p:grpSpPr bwMode="auto">
          <a:xfrm>
            <a:off x="1706563" y="700088"/>
            <a:ext cx="3724275" cy="1625600"/>
            <a:chOff x="1706956" y="700092"/>
            <a:chExt cx="3723880" cy="1625832"/>
          </a:xfrm>
        </p:grpSpPr>
        <p:sp>
          <p:nvSpPr>
            <p:cNvPr id="11" name="テキスト ボックス 4"/>
            <p:cNvSpPr txBox="1">
              <a:spLocks noChangeArrowheads="1"/>
            </p:cNvSpPr>
            <p:nvPr/>
          </p:nvSpPr>
          <p:spPr bwMode="auto">
            <a:xfrm>
              <a:off x="1732353" y="1006523"/>
              <a:ext cx="3698483" cy="1319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・こちらにデザインはできません。</a:t>
              </a:r>
              <a:br>
                <a:rPr lang="ja-JP" altLang="en-US" sz="9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・宛先スペースを</a:t>
              </a:r>
              <a:r>
                <a:rPr lang="ja-JP" altLang="en-US" sz="900" b="1" dirty="0">
                  <a:solidFill>
                    <a:srgbClr val="FF0000"/>
                  </a:solidFill>
                  <a:latin typeface="+mn-ea"/>
                </a:rPr>
                <a:t>削除</a:t>
              </a: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の上</a:t>
              </a:r>
              <a:r>
                <a:rPr lang="ja-JP" altLang="en-US" sz="900" b="1" spc="-150" dirty="0">
                  <a:solidFill>
                    <a:schemeClr val="tx2"/>
                  </a:solidFill>
                  <a:latin typeface="+mn-ea"/>
                </a:rPr>
                <a:t>、</a:t>
              </a:r>
              <a:r>
                <a:rPr lang="en-US" altLang="ja-JP" sz="900" b="1" dirty="0">
                  <a:solidFill>
                    <a:schemeClr val="tx2"/>
                  </a:solidFill>
                  <a:latin typeface="+mn-ea"/>
                </a:rPr>
                <a:t>PDF</a:t>
              </a: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保存をお願いいたします。</a:t>
              </a:r>
              <a:br>
                <a:rPr lang="ja-JP" altLang="en-US" sz="900" b="1" dirty="0">
                  <a:solidFill>
                    <a:schemeClr val="tx2"/>
                  </a:solidFill>
                  <a:latin typeface="+mn-ea"/>
                </a:rPr>
              </a:b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・宛先スペースを削除されていない場合は、印刷の際に</a:t>
              </a:r>
              <a:endParaRPr lang="en-US" altLang="ja-JP" sz="900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en-US" sz="900" b="1" dirty="0">
                  <a:solidFill>
                    <a:schemeClr val="tx2"/>
                  </a:solidFill>
                  <a:latin typeface="+mn-ea"/>
                </a:rPr>
                <a:t>　削除いたします。</a:t>
              </a:r>
              <a:endParaRPr lang="en-US" altLang="ja-JP" sz="900" b="1" dirty="0">
                <a:solidFill>
                  <a:schemeClr val="tx2"/>
                </a:solidFill>
                <a:latin typeface="+mn-ea"/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ja-JP" altLang="ja-JP" sz="900" b="1" dirty="0">
                  <a:solidFill>
                    <a:srgbClr val="FF0000"/>
                  </a:solidFill>
                </a:rPr>
                <a:t>※料金後納</a:t>
              </a:r>
              <a:r>
                <a:rPr lang="ja-JP" altLang="ja-JP" sz="900" b="1" dirty="0" err="1">
                  <a:solidFill>
                    <a:srgbClr val="FF0000"/>
                  </a:solidFill>
                </a:rPr>
                <a:t>ゆう</a:t>
              </a:r>
              <a:r>
                <a:rPr lang="ja-JP" altLang="ja-JP" sz="900" b="1" dirty="0">
                  <a:solidFill>
                    <a:srgbClr val="FF0000"/>
                  </a:solidFill>
                </a:rPr>
                <a:t>メール表記は削除や移動をしないでください。</a:t>
              </a:r>
              <a:endParaRPr lang="ja-JP" altLang="ja-JP" sz="900" dirty="0">
                <a:solidFill>
                  <a:srgbClr val="FF0000"/>
                </a:solidFill>
              </a:endParaRPr>
            </a:p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ja-JP" sz="900" b="1" dirty="0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12" name="テキスト ボックス 3"/>
            <p:cNvSpPr txBox="1">
              <a:spLocks noChangeArrowheads="1"/>
            </p:cNvSpPr>
            <p:nvPr/>
          </p:nvSpPr>
          <p:spPr bwMode="auto">
            <a:xfrm>
              <a:off x="1706956" y="700092"/>
              <a:ext cx="3401651" cy="338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宛先スペース（横</a:t>
              </a:r>
              <a:r>
                <a:rPr kumimoji="1" lang="en-US" altLang="ja-JP" sz="1600" b="1" dirty="0">
                  <a:solidFill>
                    <a:schemeClr val="tx2"/>
                  </a:solidFill>
                  <a:latin typeface="+mn-ea"/>
                </a:rPr>
                <a:t>148×</a:t>
              </a: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縦</a:t>
              </a:r>
              <a:r>
                <a:rPr kumimoji="1" lang="en-US" altLang="ja-JP" sz="1600" b="1" dirty="0">
                  <a:solidFill>
                    <a:schemeClr val="tx2"/>
                  </a:solidFill>
                  <a:latin typeface="+mn-ea"/>
                </a:rPr>
                <a:t>75mm</a:t>
              </a:r>
              <a:r>
                <a:rPr kumimoji="1" lang="ja-JP" altLang="en-US" sz="1600" b="1" dirty="0">
                  <a:solidFill>
                    <a:schemeClr val="tx2"/>
                  </a:solidFill>
                  <a:latin typeface="+mn-ea"/>
                </a:rPr>
                <a:t>）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64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木許 優香</cp:lastModifiedBy>
  <cp:revision>16</cp:revision>
  <dcterms:created xsi:type="dcterms:W3CDTF">2022-03-16T05:28:10Z</dcterms:created>
  <dcterms:modified xsi:type="dcterms:W3CDTF">2025-08-25T04:25:35Z</dcterms:modified>
</cp:coreProperties>
</file>