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handoutMasterIdLst>
    <p:handoutMasterId r:id="rId3"/>
  </p:handoutMasterIdLst>
  <p:sldIdLst>
    <p:sldId id="256" r:id="rId2"/>
  </p:sldIdLst>
  <p:sldSz cx="7775575" cy="554355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3" autoAdjust="0"/>
    <p:restoredTop sz="94660"/>
  </p:normalViewPr>
  <p:slideViewPr>
    <p:cSldViewPr snapToGrid="0">
      <p:cViewPr varScale="1">
        <p:scale>
          <a:sx n="134" d="100"/>
          <a:sy n="134" d="100"/>
        </p:scale>
        <p:origin x="156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1"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kumimoji="1" sz="1200"/>
            </a:lvl1pPr>
          </a:lstStyle>
          <a:p>
            <a:pPr>
              <a:defRPr/>
            </a:pPr>
            <a:fld id="{AC69A41A-AE99-4CB5-9FCA-CBA4846F700D}" type="datetimeFigureOut">
              <a:rPr lang="ja-JP" altLang="en-US"/>
              <a:pPr>
                <a:defRPr/>
              </a:pPr>
              <a:t>2025/8/25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1"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kumimoji="1" sz="1200"/>
            </a:lvl1pPr>
          </a:lstStyle>
          <a:p>
            <a:pPr>
              <a:defRPr/>
            </a:pPr>
            <a:fld id="{DE57FD94-2065-4FDD-8421-16C10996333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7775575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3916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7"/>
          <p:cNvPicPr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4999038" y="-2198333"/>
            <a:ext cx="17722851" cy="10814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l" defTabSz="738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5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38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2pPr>
      <a:lvl3pPr algn="l" defTabSz="738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3pPr>
      <a:lvl4pPr algn="l" defTabSz="738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4pPr>
      <a:lvl5pPr algn="l" defTabSz="7381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738188" rtl="0" fontAlgn="base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738188" rtl="0" fontAlgn="base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738188" rtl="0" fontAlgn="base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738188" rtl="0" fontAlgn="base">
        <a:lnSpc>
          <a:spcPct val="90000"/>
        </a:lnSpc>
        <a:spcBef>
          <a:spcPct val="0"/>
        </a:spcBef>
        <a:spcAft>
          <a:spcPct val="0"/>
        </a:spcAft>
        <a:defRPr kumimoji="1" sz="35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84150" indent="-184150" algn="l" defTabSz="738188" rtl="0" eaLnBrk="0" fontAlgn="base" hangingPunct="0">
        <a:lnSpc>
          <a:spcPct val="90000"/>
        </a:lnSpc>
        <a:spcBef>
          <a:spcPts val="813"/>
        </a:spcBef>
        <a:spcAft>
          <a:spcPct val="0"/>
        </a:spcAft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54038" indent="-184150" algn="l" defTabSz="738188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22338" indent="-184150" algn="l" defTabSz="738188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92225" indent="-184150" algn="l" defTabSz="738188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62113" indent="-184150" algn="l" defTabSz="738188" rtl="0" eaLnBrk="0" fontAlgn="base" hangingPunct="0">
        <a:lnSpc>
          <a:spcPct val="90000"/>
        </a:lnSpc>
        <a:spcBef>
          <a:spcPts val="400"/>
        </a:spcBef>
        <a:spcAft>
          <a:spcPct val="0"/>
        </a:spcAft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032551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6pPr>
      <a:lvl7pPr marL="2402106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7pPr>
      <a:lvl8pPr marL="2771661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8pPr>
      <a:lvl9pPr marL="3141215" indent="-184777" algn="l" defTabSz="739110" rtl="0" eaLnBrk="1" latinLnBrk="0" hangingPunct="1">
        <a:lnSpc>
          <a:spcPct val="90000"/>
        </a:lnSpc>
        <a:spcBef>
          <a:spcPts val="404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1pPr>
      <a:lvl2pPr marL="369555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739110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3pPr>
      <a:lvl4pPr marL="1108664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4pPr>
      <a:lvl5pPr marL="1478219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5pPr>
      <a:lvl6pPr marL="1847774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6pPr>
      <a:lvl7pPr marL="2217329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7pPr>
      <a:lvl8pPr marL="2586883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8pPr>
      <a:lvl9pPr marL="2956438" algn="l" defTabSz="739110" rtl="0" eaLnBrk="1" latinLnBrk="0" hangingPunct="1"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木許 優香</cp:lastModifiedBy>
  <cp:revision>17</cp:revision>
  <dcterms:created xsi:type="dcterms:W3CDTF">2022-03-16T05:28:10Z</dcterms:created>
  <dcterms:modified xsi:type="dcterms:W3CDTF">2025-08-25T04:24:19Z</dcterms:modified>
</cp:coreProperties>
</file>