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handoutMasterIdLst>
    <p:handoutMasterId r:id="rId3"/>
  </p:handoutMasterIdLst>
  <p:sldIdLst>
    <p:sldId id="256" r:id="rId2"/>
  </p:sldIdLst>
  <p:sldSz cx="5543550" cy="7775575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054" autoAdjust="0"/>
    <p:restoredTop sz="94660"/>
  </p:normalViewPr>
  <p:slideViewPr>
    <p:cSldViewPr snapToGrid="0">
      <p:cViewPr varScale="1">
        <p:scale>
          <a:sx n="97" d="100"/>
          <a:sy n="97" d="100"/>
        </p:scale>
        <p:origin x="3204" y="13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82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kumimoji="1" sz="1200" smtClean="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kumimoji="1" sz="1200" smtClean="0"/>
            </a:lvl1pPr>
          </a:lstStyle>
          <a:p>
            <a:pPr>
              <a:defRPr/>
            </a:pPr>
            <a:fld id="{DFF108CE-5F30-4276-9939-455A36ED13E9}" type="datetimeFigureOut">
              <a:rPr lang="ja-JP" altLang="en-US"/>
              <a:pPr>
                <a:defRPr/>
              </a:pPr>
              <a:t>2025/8/25</a:t>
            </a:fld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kumimoji="1" sz="1200" smtClean="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kumimoji="1" sz="1200" smtClean="0"/>
            </a:lvl1pPr>
          </a:lstStyle>
          <a:p>
            <a:pPr>
              <a:defRPr/>
            </a:pPr>
            <a:fld id="{CCE48D76-7E6D-49CF-A449-2F9FCB23ED53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543550" cy="777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38564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図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6100763" y="-2172351"/>
            <a:ext cx="17692688" cy="13034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</p:sldLayoutIdLst>
  <p:txStyles>
    <p:titleStyle>
      <a:lvl1pPr algn="l" defTabSz="5540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2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5540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2600">
          <a:solidFill>
            <a:schemeClr val="tx1"/>
          </a:solidFill>
          <a:latin typeface="Calibri Light" panose="020F0302020204030204" pitchFamily="34" charset="0"/>
        </a:defRPr>
      </a:lvl2pPr>
      <a:lvl3pPr algn="l" defTabSz="5540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2600">
          <a:solidFill>
            <a:schemeClr val="tx1"/>
          </a:solidFill>
          <a:latin typeface="Calibri Light" panose="020F0302020204030204" pitchFamily="34" charset="0"/>
        </a:defRPr>
      </a:lvl3pPr>
      <a:lvl4pPr algn="l" defTabSz="5540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2600">
          <a:solidFill>
            <a:schemeClr val="tx1"/>
          </a:solidFill>
          <a:latin typeface="Calibri Light" panose="020F0302020204030204" pitchFamily="34" charset="0"/>
        </a:defRPr>
      </a:lvl4pPr>
      <a:lvl5pPr algn="l" defTabSz="5540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26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554038" rtl="0" fontAlgn="base">
        <a:lnSpc>
          <a:spcPct val="90000"/>
        </a:lnSpc>
        <a:spcBef>
          <a:spcPct val="0"/>
        </a:spcBef>
        <a:spcAft>
          <a:spcPct val="0"/>
        </a:spcAft>
        <a:defRPr kumimoji="1" sz="26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554038" rtl="0" fontAlgn="base">
        <a:lnSpc>
          <a:spcPct val="90000"/>
        </a:lnSpc>
        <a:spcBef>
          <a:spcPct val="0"/>
        </a:spcBef>
        <a:spcAft>
          <a:spcPct val="0"/>
        </a:spcAft>
        <a:defRPr kumimoji="1" sz="26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554038" rtl="0" fontAlgn="base">
        <a:lnSpc>
          <a:spcPct val="90000"/>
        </a:lnSpc>
        <a:spcBef>
          <a:spcPct val="0"/>
        </a:spcBef>
        <a:spcAft>
          <a:spcPct val="0"/>
        </a:spcAft>
        <a:defRPr kumimoji="1" sz="26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554038" rtl="0" fontAlgn="base">
        <a:lnSpc>
          <a:spcPct val="90000"/>
        </a:lnSpc>
        <a:spcBef>
          <a:spcPct val="0"/>
        </a:spcBef>
        <a:spcAft>
          <a:spcPct val="0"/>
        </a:spcAft>
        <a:defRPr kumimoji="1" sz="26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38113" indent="-138113" algn="l" defTabSz="554038" rtl="0" eaLnBrk="0" fontAlgn="base" hangingPunct="0">
        <a:lnSpc>
          <a:spcPct val="90000"/>
        </a:lnSpc>
        <a:spcBef>
          <a:spcPts val="600"/>
        </a:spcBef>
        <a:spcAft>
          <a:spcPct val="0"/>
        </a:spcAft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4338" indent="-138113" algn="l" defTabSz="554038" rtl="0" eaLnBrk="0" fontAlgn="base" hangingPunct="0">
        <a:lnSpc>
          <a:spcPct val="90000"/>
        </a:lnSpc>
        <a:spcBef>
          <a:spcPts val="300"/>
        </a:spcBef>
        <a:spcAft>
          <a:spcPct val="0"/>
        </a:spcAft>
        <a:buFont typeface="Arial" panose="020B0604020202020204" pitchFamily="34" charset="0"/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92150" indent="-138113" algn="l" defTabSz="554038" rtl="0" eaLnBrk="0" fontAlgn="base" hangingPunct="0">
        <a:lnSpc>
          <a:spcPct val="90000"/>
        </a:lnSpc>
        <a:spcBef>
          <a:spcPts val="300"/>
        </a:spcBef>
        <a:spcAft>
          <a:spcPct val="0"/>
        </a:spcAft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69963" indent="-138113" algn="l" defTabSz="554038" rtl="0" eaLnBrk="0" fontAlgn="base" hangingPunct="0">
        <a:lnSpc>
          <a:spcPct val="90000"/>
        </a:lnSpc>
        <a:spcBef>
          <a:spcPts val="300"/>
        </a:spcBef>
        <a:spcAft>
          <a:spcPct val="0"/>
        </a:spcAft>
        <a:buFont typeface="Arial" panose="020B0604020202020204" pitchFamily="34" charset="0"/>
        <a:buChar char="•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246188" indent="-138113" algn="l" defTabSz="554038" rtl="0" eaLnBrk="0" fontAlgn="base" hangingPunct="0">
        <a:lnSpc>
          <a:spcPct val="90000"/>
        </a:lnSpc>
        <a:spcBef>
          <a:spcPts val="300"/>
        </a:spcBef>
        <a:spcAft>
          <a:spcPct val="0"/>
        </a:spcAft>
        <a:buFont typeface="Arial" panose="020B0604020202020204" pitchFamily="34" charset="0"/>
        <a:buChar char="•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602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6pPr>
      <a:lvl7pPr marL="1801802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7pPr>
      <a:lvl8pPr marL="2079003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8pPr>
      <a:lvl9pPr marL="2356203" indent="-138600" algn="l" defTabSz="554401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54401" rtl="0" eaLnBrk="1" latinLnBrk="0" hangingPunct="1"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1pPr>
      <a:lvl2pPr marL="277200" algn="l" defTabSz="554401" rtl="0" eaLnBrk="1" latinLnBrk="0" hangingPunct="1"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2pPr>
      <a:lvl3pPr marL="554401" algn="l" defTabSz="554401" rtl="0" eaLnBrk="1" latinLnBrk="0" hangingPunct="1"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3pPr>
      <a:lvl4pPr marL="831601" algn="l" defTabSz="554401" rtl="0" eaLnBrk="1" latinLnBrk="0" hangingPunct="1"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4pPr>
      <a:lvl5pPr marL="1108801" algn="l" defTabSz="554401" rtl="0" eaLnBrk="1" latinLnBrk="0" hangingPunct="1"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5pPr>
      <a:lvl6pPr marL="1386002" algn="l" defTabSz="554401" rtl="0" eaLnBrk="1" latinLnBrk="0" hangingPunct="1"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6pPr>
      <a:lvl7pPr marL="1663202" algn="l" defTabSz="554401" rtl="0" eaLnBrk="1" latinLnBrk="0" hangingPunct="1"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7pPr>
      <a:lvl8pPr marL="1940403" algn="l" defTabSz="554401" rtl="0" eaLnBrk="1" latinLnBrk="0" hangingPunct="1"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8pPr>
      <a:lvl9pPr marL="2217603" algn="l" defTabSz="554401" rtl="0" eaLnBrk="1" latinLnBrk="0" hangingPunct="1"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尾梶 敬祐</dc:creator>
  <cp:lastModifiedBy>木許 優香</cp:lastModifiedBy>
  <cp:revision>15</cp:revision>
  <dcterms:created xsi:type="dcterms:W3CDTF">2022-03-16T05:28:10Z</dcterms:created>
  <dcterms:modified xsi:type="dcterms:W3CDTF">2025-08-25T04:22:58Z</dcterms:modified>
</cp:coreProperties>
</file>