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</p:sldIdLst>
  <p:sldSz cx="10872788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60" d="100"/>
          <a:sy n="60" d="100"/>
        </p:scale>
        <p:origin x="2790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72788" cy="77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16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440113" y="-2810803"/>
            <a:ext cx="17697451" cy="1483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39738"/>
            <a:ext cx="993775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0" fontAlgn="base" hangingPunct="0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2"/>
          <p:cNvGrpSpPr>
            <a:grpSpLocks/>
          </p:cNvGrpSpPr>
          <p:nvPr/>
        </p:nvGrpSpPr>
        <p:grpSpPr bwMode="auto">
          <a:xfrm>
            <a:off x="5449888" y="117475"/>
            <a:ext cx="5310187" cy="2690813"/>
            <a:chOff x="5449888" y="123825"/>
            <a:chExt cx="5310187" cy="2690813"/>
          </a:xfrm>
        </p:grpSpPr>
        <p:sp>
          <p:nvSpPr>
            <p:cNvPr id="3075" name="正方形/長方形 3"/>
            <p:cNvSpPr>
              <a:spLocks noChangeArrowheads="1"/>
            </p:cNvSpPr>
            <p:nvPr/>
          </p:nvSpPr>
          <p:spPr bwMode="auto">
            <a:xfrm>
              <a:off x="5449888" y="123825"/>
              <a:ext cx="5310187" cy="2690813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1371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ja-JP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6951663" y="669925"/>
              <a:ext cx="38084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宛先スペース（横</a:t>
              </a:r>
              <a:r>
                <a:rPr lang="en-US" altLang="ja-JP" sz="1800" b="1" dirty="0">
                  <a:solidFill>
                    <a:schemeClr val="tx2"/>
                  </a:solidFill>
                  <a:latin typeface="+mn-ea"/>
                  <a:ea typeface="+mn-ea"/>
                </a:rPr>
                <a:t>148×</a:t>
              </a: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縦</a:t>
              </a:r>
              <a:r>
                <a:rPr lang="en-US" altLang="ja-JP" sz="1800" b="1" dirty="0">
                  <a:solidFill>
                    <a:schemeClr val="tx2"/>
                  </a:solidFill>
                  <a:latin typeface="+mn-ea"/>
                  <a:ea typeface="+mn-ea"/>
                </a:rPr>
                <a:t>75mm</a:t>
              </a:r>
              <a:r>
                <a:rPr lang="ja-JP" altLang="en-US" sz="1800" b="1" dirty="0">
                  <a:solidFill>
                    <a:schemeClr val="tx2"/>
                  </a:solidFill>
                  <a:latin typeface="+mn-ea"/>
                  <a:ea typeface="+mn-ea"/>
                </a:rPr>
                <a:t>）</a:t>
              </a:r>
            </a:p>
          </p:txBody>
        </p:sp>
        <p:sp>
          <p:nvSpPr>
            <p:cNvPr id="12" name="テキスト ボックス 4"/>
            <p:cNvSpPr txBox="1">
              <a:spLocks noChangeArrowheads="1"/>
            </p:cNvSpPr>
            <p:nvPr/>
          </p:nvSpPr>
          <p:spPr bwMode="auto">
            <a:xfrm>
              <a:off x="7002463" y="1087438"/>
              <a:ext cx="3705225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ja-JP" sz="1000" b="1" dirty="0">
                  <a:solidFill>
                    <a:schemeClr val="tx2"/>
                  </a:solidFill>
                </a:rPr>
                <a:t>・こちらにデザインはできません。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kumimoji="1" lang="ja-JP" altLang="en-US" sz="997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kumimoji="1" lang="en-US" altLang="ja-JP" sz="997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997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kumimoji="1" lang="en-US" altLang="ja-JP" sz="997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897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kumimoji="1" lang="ja-JP" altLang="en-US" sz="897" b="1" dirty="0">
                  <a:solidFill>
                    <a:srgbClr val="FF0000"/>
                  </a:solidFill>
                  <a:latin typeface="+mn-ea"/>
                </a:rPr>
                <a:t>料金後納ゆうメールマーク表記は削除や移動をしないでください。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63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16</cp:revision>
  <dcterms:created xsi:type="dcterms:W3CDTF">2022-03-16T05:28:10Z</dcterms:created>
  <dcterms:modified xsi:type="dcterms:W3CDTF">2025-06-03T08:07:28Z</dcterms:modified>
</cp:coreProperties>
</file>