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0872788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72" d="100"/>
          <a:sy n="72" d="100"/>
        </p:scale>
        <p:origin x="2364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0872788" cy="77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71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443288" y="-3123521"/>
            <a:ext cx="17711738" cy="14997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0" fontAlgn="base" hangingPunct="0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10077450" y="6980238"/>
            <a:ext cx="795338" cy="795337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pic>
        <p:nvPicPr>
          <p:cNvPr id="307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3688" y="7354888"/>
            <a:ext cx="2746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20</cp:revision>
  <dcterms:created xsi:type="dcterms:W3CDTF">2022-03-16T05:28:10Z</dcterms:created>
  <dcterms:modified xsi:type="dcterms:W3CDTF">2025-06-03T08:07:06Z</dcterms:modified>
</cp:coreProperties>
</file>