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</p:sldIdLst>
  <p:sldSz cx="10907713" cy="7775575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8" autoAdjust="0"/>
    <p:restoredTop sz="94660"/>
  </p:normalViewPr>
  <p:slideViewPr>
    <p:cSldViewPr snapToGrid="0">
      <p:cViewPr>
        <p:scale>
          <a:sx n="50" d="100"/>
          <a:sy n="50" d="100"/>
        </p:scale>
        <p:origin x="1788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0907713" cy="77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824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415031" y="-1887538"/>
            <a:ext cx="17682211" cy="1275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0" y="300038"/>
            <a:ext cx="99695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0" fontAlgn="base" hangingPunct="0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1"/>
          <p:cNvGrpSpPr>
            <a:grpSpLocks/>
          </p:cNvGrpSpPr>
          <p:nvPr/>
        </p:nvGrpSpPr>
        <p:grpSpPr bwMode="auto">
          <a:xfrm>
            <a:off x="5475288" y="109538"/>
            <a:ext cx="5327650" cy="2700337"/>
            <a:chOff x="2334349" y="114300"/>
            <a:chExt cx="5327452" cy="2700338"/>
          </a:xfrm>
        </p:grpSpPr>
        <p:sp>
          <p:nvSpPr>
            <p:cNvPr id="5" name="正方形/長方形 4"/>
            <p:cNvSpPr/>
            <p:nvPr/>
          </p:nvSpPr>
          <p:spPr bwMode="auto">
            <a:xfrm>
              <a:off x="2334349" y="114300"/>
              <a:ext cx="5327452" cy="2700338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13716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52">
                <a:latin typeface="Arial" charset="0"/>
              </a:endParaRPr>
            </a:p>
          </p:txBody>
        </p:sp>
        <p:sp>
          <p:nvSpPr>
            <p:cNvPr id="6" name="テキスト ボックス 3"/>
            <p:cNvSpPr txBox="1">
              <a:spLocks noChangeArrowheads="1"/>
            </p:cNvSpPr>
            <p:nvPr/>
          </p:nvSpPr>
          <p:spPr bwMode="auto">
            <a:xfrm>
              <a:off x="2577227" y="652462"/>
              <a:ext cx="3808271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kumimoji="1" lang="ja-JP" altLang="en-US" b="1" dirty="0">
                  <a:solidFill>
                    <a:schemeClr val="tx2"/>
                  </a:solidFill>
                  <a:latin typeface="+mn-ea"/>
                </a:rPr>
                <a:t>宛先スペース（横</a:t>
              </a:r>
              <a:r>
                <a:rPr kumimoji="1" lang="en-US" altLang="ja-JP" b="1" dirty="0">
                  <a:solidFill>
                    <a:schemeClr val="tx2"/>
                  </a:solidFill>
                  <a:latin typeface="+mn-ea"/>
                </a:rPr>
                <a:t>148×</a:t>
              </a:r>
              <a:r>
                <a:rPr kumimoji="1" lang="ja-JP" altLang="en-US" b="1" dirty="0">
                  <a:solidFill>
                    <a:schemeClr val="tx2"/>
                  </a:solidFill>
                  <a:latin typeface="+mn-ea"/>
                </a:rPr>
                <a:t>縦</a:t>
              </a:r>
              <a:r>
                <a:rPr kumimoji="1" lang="en-US" altLang="ja-JP" b="1" dirty="0">
                  <a:solidFill>
                    <a:schemeClr val="tx2"/>
                  </a:solidFill>
                  <a:latin typeface="+mn-ea"/>
                </a:rPr>
                <a:t>75mm</a:t>
              </a:r>
              <a:r>
                <a:rPr kumimoji="1" lang="ja-JP" altLang="en-US" b="1" dirty="0">
                  <a:solidFill>
                    <a:schemeClr val="tx2"/>
                  </a:solidFill>
                  <a:latin typeface="+mn-ea"/>
                </a:rPr>
                <a:t>）</a:t>
              </a:r>
            </a:p>
          </p:txBody>
        </p:sp>
        <p:sp>
          <p:nvSpPr>
            <p:cNvPr id="7" name="テキスト ボックス 4"/>
            <p:cNvSpPr txBox="1">
              <a:spLocks noChangeArrowheads="1"/>
            </p:cNvSpPr>
            <p:nvPr/>
          </p:nvSpPr>
          <p:spPr bwMode="auto">
            <a:xfrm>
              <a:off x="2577227" y="1090612"/>
              <a:ext cx="3608254" cy="1169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ts val="1800"/>
                </a:lnSpc>
                <a:defRPr/>
              </a:pPr>
              <a:r>
                <a:rPr lang="ja-JP" altLang="en-US" sz="1000" b="1" dirty="0">
                  <a:solidFill>
                    <a:schemeClr val="tx2"/>
                  </a:solidFill>
                  <a:latin typeface="+mn-ea"/>
                </a:rPr>
                <a:t>・こちらにデザインはできません。</a:t>
              </a:r>
              <a:br>
                <a:rPr lang="ja-JP" altLang="en-US" sz="10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1000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lang="ja-JP" altLang="en-US" sz="1000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lang="ja-JP" altLang="en-US" sz="1000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lang="en-US" altLang="ja-JP" sz="1000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lang="ja-JP" altLang="en-US" sz="1000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br>
                <a:rPr lang="ja-JP" altLang="en-US" sz="10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1000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</a:t>
              </a:r>
              <a:endParaRPr lang="en-US" altLang="ja-JP" sz="1000" b="1" dirty="0">
                <a:solidFill>
                  <a:schemeClr val="tx2"/>
                </a:solidFill>
                <a:latin typeface="+mn-ea"/>
              </a:endParaRPr>
            </a:p>
            <a:p>
              <a:pPr eaLnBrk="1" hangingPunct="1">
                <a:lnSpc>
                  <a:spcPts val="1800"/>
                </a:lnSpc>
                <a:defRPr/>
              </a:pPr>
              <a:r>
                <a:rPr lang="en-US" altLang="ja-JP" sz="1000" b="1" dirty="0">
                  <a:solidFill>
                    <a:schemeClr val="tx2"/>
                  </a:solidFill>
                  <a:latin typeface="+mn-ea"/>
                </a:rPr>
                <a:t>   </a:t>
              </a:r>
              <a:r>
                <a:rPr lang="ja-JP" altLang="en-US" sz="1000" b="1" dirty="0">
                  <a:solidFill>
                    <a:schemeClr val="tx2"/>
                  </a:solidFill>
                  <a:latin typeface="+mn-ea"/>
                </a:rPr>
                <a:t>削除いたします。</a:t>
              </a:r>
              <a:endParaRPr kumimoji="1" lang="ja-JP" altLang="en-US" sz="1000" b="1" spc="300" dirty="0">
                <a:solidFill>
                  <a:schemeClr val="tx2"/>
                </a:solidFill>
                <a:latin typeface="+mn-ea"/>
              </a:endParaRPr>
            </a:p>
            <a:p>
              <a:pPr eaLnBrk="1" hangingPunct="1">
                <a:defRPr/>
              </a:pPr>
              <a:endParaRPr kumimoji="1" lang="ja-JP" altLang="en-US" sz="1000" b="1" dirty="0">
                <a:solidFill>
                  <a:schemeClr val="tx2"/>
                </a:solidFill>
                <a:latin typeface="+mn-ea"/>
              </a:endParaRPr>
            </a:p>
          </p:txBody>
        </p:sp>
        <p:sp>
          <p:nvSpPr>
            <p:cNvPr id="8" name="テキスト ボックス 4"/>
            <p:cNvSpPr txBox="1">
              <a:spLocks noChangeArrowheads="1"/>
            </p:cNvSpPr>
            <p:nvPr/>
          </p:nvSpPr>
          <p:spPr bwMode="auto">
            <a:xfrm>
              <a:off x="2577227" y="2038351"/>
              <a:ext cx="377334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000" b="1" dirty="0">
                  <a:solidFill>
                    <a:srgbClr val="FF0000"/>
                  </a:solidFill>
                  <a:latin typeface="+mn-ea"/>
                </a:rPr>
                <a:t>※</a:t>
              </a:r>
              <a:r>
                <a:rPr lang="ja-JP" altLang="en-US" sz="1000" b="1" dirty="0">
                  <a:solidFill>
                    <a:srgbClr val="FF0000"/>
                  </a:solidFill>
                  <a:latin typeface="+mn-ea"/>
                </a:rPr>
                <a:t>料金後納</a:t>
              </a:r>
              <a:r>
                <a:rPr lang="ja-JP" altLang="en-US" sz="1000" b="1" dirty="0" err="1">
                  <a:solidFill>
                    <a:srgbClr val="FF0000"/>
                  </a:solidFill>
                  <a:latin typeface="+mn-ea"/>
                </a:rPr>
                <a:t>ゆう</a:t>
              </a:r>
              <a:r>
                <a:rPr lang="ja-JP" altLang="en-US" sz="1000" b="1" dirty="0">
                  <a:solidFill>
                    <a:srgbClr val="FF0000"/>
                  </a:solidFill>
                  <a:latin typeface="+mn-ea"/>
                </a:rPr>
                <a:t>メール表記は削除や移動をしないでください。</a:t>
              </a:r>
              <a:endParaRPr lang="ja-JP" altLang="ja-JP" sz="1000" dirty="0">
                <a:latin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64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17</cp:revision>
  <dcterms:created xsi:type="dcterms:W3CDTF">2022-03-16T05:28:10Z</dcterms:created>
  <dcterms:modified xsi:type="dcterms:W3CDTF">2025-06-03T06:53:45Z</dcterms:modified>
</cp:coreProperties>
</file>