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256" r:id="rId2"/>
  </p:sldIdLst>
  <p:sldSz cx="7775575" cy="1090771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>
        <p:scale>
          <a:sx n="50" d="100"/>
          <a:sy n="50" d="100"/>
        </p:scale>
        <p:origin x="222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3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7775575" cy="1090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924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6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4987925" y="-1864259"/>
            <a:ext cx="17697450" cy="1598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図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431800"/>
            <a:ext cx="99695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</p:sldLayoutIdLst>
  <p:txStyles>
    <p:titleStyle>
      <a:lvl1pPr algn="l" defTabSz="7762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 panose="020F0302020204030204" pitchFamily="34" charset="0"/>
        </a:defRPr>
      </a:lvl2pPr>
      <a:lvl3pPr algn="l" defTabSz="7762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 panose="020F0302020204030204" pitchFamily="34" charset="0"/>
        </a:defRPr>
      </a:lvl3pPr>
      <a:lvl4pPr algn="l" defTabSz="7762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 panose="020F0302020204030204" pitchFamily="34" charset="0"/>
        </a:defRPr>
      </a:lvl4pPr>
      <a:lvl5pPr algn="l" defTabSz="7762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93675" indent="-193675" algn="l" defTabSz="776288" rtl="0" eaLnBrk="0" fontAlgn="base" hangingPunct="0">
        <a:lnSpc>
          <a:spcPct val="90000"/>
        </a:lnSpc>
        <a:spcBef>
          <a:spcPts val="850"/>
        </a:spcBef>
        <a:spcAft>
          <a:spcPct val="0"/>
        </a:spcAft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1"/>
          <p:cNvGrpSpPr>
            <a:grpSpLocks/>
          </p:cNvGrpSpPr>
          <p:nvPr/>
        </p:nvGrpSpPr>
        <p:grpSpPr bwMode="auto">
          <a:xfrm>
            <a:off x="107950" y="115888"/>
            <a:ext cx="7559675" cy="2700337"/>
            <a:chOff x="107950" y="115888"/>
            <a:chExt cx="7559675" cy="2700337"/>
          </a:xfrm>
        </p:grpSpPr>
        <p:sp>
          <p:nvSpPr>
            <p:cNvPr id="5" name="正方形/長方形 4"/>
            <p:cNvSpPr/>
            <p:nvPr/>
          </p:nvSpPr>
          <p:spPr bwMode="auto">
            <a:xfrm>
              <a:off x="107950" y="115888"/>
              <a:ext cx="7559675" cy="270033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13716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52">
                <a:latin typeface="Arial" charset="0"/>
              </a:endParaRPr>
            </a:p>
          </p:txBody>
        </p:sp>
        <p:sp>
          <p:nvSpPr>
            <p:cNvPr id="6" name="テキスト ボックス 3"/>
            <p:cNvSpPr txBox="1">
              <a:spLocks noChangeArrowheads="1"/>
            </p:cNvSpPr>
            <p:nvPr/>
          </p:nvSpPr>
          <p:spPr bwMode="auto">
            <a:xfrm>
              <a:off x="2859088" y="735013"/>
              <a:ext cx="380841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kumimoji="1" lang="ja-JP" altLang="en-US" b="1" dirty="0">
                  <a:solidFill>
                    <a:schemeClr val="tx2"/>
                  </a:solidFill>
                  <a:latin typeface="+mn-ea"/>
                </a:rPr>
                <a:t>宛先スペース（横</a:t>
              </a:r>
              <a:r>
                <a:rPr kumimoji="1" lang="en-US" altLang="ja-JP" b="1" dirty="0">
                  <a:solidFill>
                    <a:schemeClr val="tx2"/>
                  </a:solidFill>
                  <a:latin typeface="+mn-ea"/>
                </a:rPr>
                <a:t>210×</a:t>
              </a:r>
              <a:r>
                <a:rPr kumimoji="1" lang="ja-JP" altLang="en-US" b="1" dirty="0">
                  <a:solidFill>
                    <a:schemeClr val="tx2"/>
                  </a:solidFill>
                  <a:latin typeface="+mn-ea"/>
                </a:rPr>
                <a:t>縦</a:t>
              </a:r>
              <a:r>
                <a:rPr kumimoji="1" lang="en-US" altLang="ja-JP" b="1" dirty="0">
                  <a:solidFill>
                    <a:schemeClr val="tx2"/>
                  </a:solidFill>
                  <a:latin typeface="+mn-ea"/>
                </a:rPr>
                <a:t>75mm</a:t>
              </a:r>
              <a:r>
                <a:rPr kumimoji="1" lang="ja-JP" altLang="en-US" b="1" dirty="0">
                  <a:solidFill>
                    <a:schemeClr val="tx2"/>
                  </a:solidFill>
                  <a:latin typeface="+mn-ea"/>
                </a:rPr>
                <a:t>）</a:t>
              </a:r>
            </a:p>
          </p:txBody>
        </p:sp>
        <p:sp>
          <p:nvSpPr>
            <p:cNvPr id="7" name="テキスト ボックス 4"/>
            <p:cNvSpPr txBox="1">
              <a:spLocks noChangeArrowheads="1"/>
            </p:cNvSpPr>
            <p:nvPr/>
          </p:nvSpPr>
          <p:spPr bwMode="auto">
            <a:xfrm>
              <a:off x="2859088" y="1141413"/>
              <a:ext cx="4397375" cy="785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ja-JP" altLang="en-US" sz="1000" b="1" dirty="0">
                  <a:solidFill>
                    <a:schemeClr val="tx2"/>
                  </a:solidFill>
                  <a:latin typeface="+mn-ea"/>
                </a:rPr>
                <a:t>・こちらにデザインはできません。</a:t>
              </a:r>
              <a:br>
                <a:rPr lang="ja-JP" altLang="en-US" sz="10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1000" b="1" dirty="0">
                  <a:solidFill>
                    <a:schemeClr val="tx2"/>
                  </a:solidFill>
                  <a:latin typeface="+mn-ea"/>
                </a:rPr>
                <a:t>・宛先スペースを</a:t>
              </a:r>
              <a:r>
                <a:rPr lang="ja-JP" altLang="en-US" sz="1000" b="1" dirty="0">
                  <a:solidFill>
                    <a:srgbClr val="FF0000"/>
                  </a:solidFill>
                  <a:latin typeface="+mn-ea"/>
                </a:rPr>
                <a:t>削除</a:t>
              </a:r>
              <a:r>
                <a:rPr lang="ja-JP" altLang="en-US" sz="1000" b="1" dirty="0">
                  <a:solidFill>
                    <a:schemeClr val="tx2"/>
                  </a:solidFill>
                  <a:latin typeface="+mn-ea"/>
                </a:rPr>
                <a:t>の上、</a:t>
              </a:r>
              <a:r>
                <a:rPr lang="en-US" altLang="ja-JP" sz="1000" b="1" dirty="0">
                  <a:solidFill>
                    <a:schemeClr val="tx2"/>
                  </a:solidFill>
                  <a:latin typeface="+mn-ea"/>
                </a:rPr>
                <a:t>PDF</a:t>
              </a:r>
              <a:r>
                <a:rPr lang="ja-JP" altLang="en-US" sz="1000" b="1" dirty="0">
                  <a:solidFill>
                    <a:schemeClr val="tx2"/>
                  </a:solidFill>
                  <a:latin typeface="+mn-ea"/>
                </a:rPr>
                <a:t>保存をお願いいたします。</a:t>
              </a:r>
              <a:br>
                <a:rPr lang="ja-JP" altLang="en-US" sz="10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1000" b="1" dirty="0">
                  <a:solidFill>
                    <a:schemeClr val="tx2"/>
                  </a:solidFill>
                  <a:latin typeface="+mn-ea"/>
                </a:rPr>
                <a:t>・宛先スペースを削除されていない場合は、印刷の際に削除いたします。</a:t>
              </a:r>
              <a:endParaRPr lang="en-US" altLang="ja-JP" sz="1000" b="1" dirty="0">
                <a:solidFill>
                  <a:schemeClr val="tx2"/>
                </a:solidFill>
                <a:latin typeface="+mn-ea"/>
              </a:endParaRPr>
            </a:p>
          </p:txBody>
        </p:sp>
        <p:sp>
          <p:nvSpPr>
            <p:cNvPr id="8" name="テキスト ボックス 4"/>
            <p:cNvSpPr txBox="1">
              <a:spLocks noChangeArrowheads="1"/>
            </p:cNvSpPr>
            <p:nvPr/>
          </p:nvSpPr>
          <p:spPr bwMode="auto">
            <a:xfrm>
              <a:off x="2890838" y="1933575"/>
              <a:ext cx="3776662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000" b="1" dirty="0">
                  <a:solidFill>
                    <a:srgbClr val="FF0000"/>
                  </a:solidFill>
                  <a:latin typeface="+mn-ea"/>
                </a:rPr>
                <a:t>※</a:t>
              </a:r>
              <a:r>
                <a:rPr lang="ja-JP" altLang="en-US" sz="1000" b="1" dirty="0">
                  <a:solidFill>
                    <a:srgbClr val="FF0000"/>
                  </a:solidFill>
                  <a:latin typeface="+mn-ea"/>
                </a:rPr>
                <a:t>料金後納</a:t>
              </a:r>
              <a:r>
                <a:rPr lang="ja-JP" altLang="en-US" sz="1000" b="1" dirty="0" err="1">
                  <a:solidFill>
                    <a:srgbClr val="FF0000"/>
                  </a:solidFill>
                  <a:latin typeface="+mn-ea"/>
                </a:rPr>
                <a:t>ゆう</a:t>
              </a:r>
              <a:r>
                <a:rPr lang="ja-JP" altLang="en-US" sz="1000" b="1" dirty="0">
                  <a:solidFill>
                    <a:srgbClr val="FF0000"/>
                  </a:solidFill>
                  <a:latin typeface="+mn-ea"/>
                </a:rPr>
                <a:t>メール表記は削除や移動をしないでください。</a:t>
              </a:r>
              <a:endParaRPr lang="ja-JP" altLang="ja-JP" sz="1000" dirty="0">
                <a:latin typeface="+mn-e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63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17</cp:revision>
  <dcterms:created xsi:type="dcterms:W3CDTF">2022-03-16T05:28:10Z</dcterms:created>
  <dcterms:modified xsi:type="dcterms:W3CDTF">2025-06-03T06:53:20Z</dcterms:modified>
</cp:coreProperties>
</file>