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handoutMasterIdLst>
    <p:handoutMasterId r:id="rId3"/>
  </p:handoutMasterIdLst>
  <p:sldIdLst>
    <p:sldId id="256" r:id="rId2"/>
  </p:sldIdLst>
  <p:sldSz cx="10907713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52" d="100"/>
          <a:sy n="52" d="100"/>
        </p:scale>
        <p:origin x="1698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6DED5A2F-5380-4E59-BF62-B94FC891D756}" type="datetimeFigureOut">
              <a:rPr lang="ja-JP" altLang="en-US"/>
              <a:pPr>
                <a:defRPr/>
              </a:pPr>
              <a:t>2025/6/3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5E5A04B7-6127-42CE-AAED-74A535F5F9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0907713" cy="77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67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425825" y="-2199276"/>
            <a:ext cx="17711738" cy="1308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fontAlgn="base">
        <a:lnSpc>
          <a:spcPct val="90000"/>
        </a:lnSpc>
        <a:spcBef>
          <a:spcPct val="0"/>
        </a:spcBef>
        <a:spcAft>
          <a:spcPct val="0"/>
        </a:spcAft>
        <a:defRPr kumimoji="1"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0" fontAlgn="base" hangingPunct="0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21</cp:revision>
  <dcterms:created xsi:type="dcterms:W3CDTF">2022-03-16T05:28:10Z</dcterms:created>
  <dcterms:modified xsi:type="dcterms:W3CDTF">2025-06-03T06:52:44Z</dcterms:modified>
</cp:coreProperties>
</file>