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>
        <p:scale>
          <a:sx n="50" d="100"/>
          <a:sy n="50" d="100"/>
        </p:scale>
        <p:origin x="227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1FC7D442-A0F7-4EB3-BC11-D6CF09BEB2F7}" type="datetimeFigureOut">
              <a:rPr lang="ja-JP" altLang="en-US"/>
              <a:pPr>
                <a:defRPr/>
              </a:pPr>
              <a:t>2025/6/3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680F4415-B3A4-42E0-94B4-D8C4CDA691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7775575" cy="1090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9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992688" y="-2184587"/>
            <a:ext cx="17713326" cy="1629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2pPr>
      <a:lvl3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3pPr>
      <a:lvl4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4pPr>
      <a:lvl5pPr algn="l" defTabSz="7762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93675" indent="-193675" algn="l" defTabSz="776288" rtl="0" eaLnBrk="0" fontAlgn="base" hangingPunct="0">
        <a:lnSpc>
          <a:spcPct val="90000"/>
        </a:lnSpc>
        <a:spcBef>
          <a:spcPts val="850"/>
        </a:spcBef>
        <a:spcAft>
          <a:spcPct val="0"/>
        </a:spcAft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17</cp:revision>
  <dcterms:created xsi:type="dcterms:W3CDTF">2022-03-16T05:28:10Z</dcterms:created>
  <dcterms:modified xsi:type="dcterms:W3CDTF">2025-06-03T06:52:08Z</dcterms:modified>
</cp:coreProperties>
</file>