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</p:sldIdLst>
  <p:sldSz cx="15335250" cy="1090771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5335250" cy="1090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595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211263" y="-2750858"/>
            <a:ext cx="17730788" cy="1686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38" y="425450"/>
            <a:ext cx="993775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2pPr>
      <a:lvl3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3pPr>
      <a:lvl4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4pPr>
      <a:lvl5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454150" rtl="0" fontAlgn="base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454150" rtl="0" fontAlgn="base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454150" rtl="0" fontAlgn="base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454150" rtl="0" fontAlgn="base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363538" indent="-363538" algn="l" defTabSz="1454150" rtl="0" eaLnBrk="0" fontAlgn="base" hangingPunct="0">
        <a:lnSpc>
          <a:spcPct val="90000"/>
        </a:lnSpc>
        <a:spcBef>
          <a:spcPts val="1588"/>
        </a:spcBef>
        <a:spcAft>
          <a:spcPct val="0"/>
        </a:spcAft>
        <a:buFont typeface="Arial" panose="020B0604020202020204" pitchFamily="34" charset="0"/>
        <a:buChar char="•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90613" indent="-363538" algn="l" defTabSz="1454150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817688" indent="-363538" algn="l" defTabSz="1454150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544763" indent="-363538" algn="l" defTabSz="1454150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71838" indent="-363538" algn="l" defTabSz="1454150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7653338" y="117475"/>
            <a:ext cx="7559675" cy="2700338"/>
            <a:chOff x="7653338" y="117474"/>
            <a:chExt cx="7560000" cy="2700000"/>
          </a:xfrm>
        </p:grpSpPr>
        <p:sp>
          <p:nvSpPr>
            <p:cNvPr id="3075" name="正方形/長方形 3"/>
            <p:cNvSpPr>
              <a:spLocks noChangeArrowheads="1"/>
            </p:cNvSpPr>
            <p:nvPr/>
          </p:nvSpPr>
          <p:spPr bwMode="auto">
            <a:xfrm>
              <a:off x="7653338" y="117474"/>
              <a:ext cx="7560000" cy="270000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8" name="テキスト ボックス 3"/>
            <p:cNvSpPr txBox="1">
              <a:spLocks noChangeArrowheads="1"/>
            </p:cNvSpPr>
            <p:nvPr/>
          </p:nvSpPr>
          <p:spPr bwMode="auto">
            <a:xfrm>
              <a:off x="10277588" y="638109"/>
              <a:ext cx="3808577" cy="369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8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800" b="1" dirty="0">
                  <a:solidFill>
                    <a:schemeClr val="tx2"/>
                  </a:solidFill>
                  <a:latin typeface="+mn-ea"/>
                  <a:ea typeface="+mn-ea"/>
                </a:rPr>
                <a:t>210×</a:t>
              </a:r>
              <a:r>
                <a:rPr lang="ja-JP" altLang="en-US" sz="18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800" b="1" dirty="0">
                  <a:solidFill>
                    <a:schemeClr val="tx2"/>
                  </a:solidFill>
                  <a:latin typeface="+mn-ea"/>
                  <a:ea typeface="+mn-ea"/>
                </a:rPr>
                <a:t>75mm</a:t>
              </a:r>
              <a:r>
                <a:rPr lang="ja-JP" altLang="en-US" sz="18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9" name="テキスト ボックス 4"/>
            <p:cNvSpPr txBox="1">
              <a:spLocks noChangeArrowheads="1"/>
            </p:cNvSpPr>
            <p:nvPr/>
          </p:nvSpPr>
          <p:spPr bwMode="auto">
            <a:xfrm>
              <a:off x="10318865" y="1007951"/>
              <a:ext cx="4161017" cy="1320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ja-JP" sz="1000" b="1" dirty="0">
                  <a:solidFill>
                    <a:schemeClr val="tx2"/>
                  </a:solidFill>
                </a:rPr>
                <a:t>・こちらにデザインはできません。</a:t>
              </a:r>
              <a:endParaRPr lang="ja-JP" altLang="ja-JP" sz="1000" dirty="0">
                <a:solidFill>
                  <a:schemeClr val="tx2"/>
                </a:solidFill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kumimoji="1" lang="ja-JP" altLang="en-US" sz="997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kumimoji="1" lang="en-US" altLang="ja-JP" sz="997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endParaRPr kumimoji="1" lang="en-US" altLang="ja-JP" sz="997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kumimoji="1" lang="en-US" altLang="ja-JP" sz="997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997" b="1" dirty="0">
                  <a:solidFill>
                    <a:schemeClr val="tx2"/>
                  </a:solidFill>
                  <a:latin typeface="+mn-ea"/>
                </a:rPr>
                <a:t>   </a:t>
              </a: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削除いたします。</a:t>
              </a:r>
              <a:endParaRPr kumimoji="1" lang="en-US" altLang="ja-JP" sz="997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en-US" altLang="ja-JP" sz="997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10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kumimoji="1" lang="ja-JP" altLang="en-US" sz="1000" b="1" dirty="0">
                  <a:solidFill>
                    <a:srgbClr val="FF0000"/>
                  </a:solidFill>
                  <a:latin typeface="+mn-ea"/>
                </a:rPr>
                <a:t>料金後納ゆうメールマーク表記は削除や移動をしないでください。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63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15</cp:revision>
  <dcterms:created xsi:type="dcterms:W3CDTF">2022-03-16T05:28:10Z</dcterms:created>
  <dcterms:modified xsi:type="dcterms:W3CDTF">2025-06-02T08:33:31Z</dcterms:modified>
</cp:coreProperties>
</file>