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</p:sldIdLst>
  <p:sldSz cx="15335250" cy="1090771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73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12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2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15335250" cy="1090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8166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1"/>
          <p:cNvPicPr>
            <a:picLocks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651000" y="-2777922"/>
            <a:ext cx="18611850" cy="16890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l" defTabSz="14541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6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541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6900">
          <a:solidFill>
            <a:schemeClr val="tx1"/>
          </a:solidFill>
          <a:latin typeface="Calibri Light" panose="020F0302020204030204" pitchFamily="34" charset="0"/>
        </a:defRPr>
      </a:lvl2pPr>
      <a:lvl3pPr algn="l" defTabSz="14541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6900">
          <a:solidFill>
            <a:schemeClr val="tx1"/>
          </a:solidFill>
          <a:latin typeface="Calibri Light" panose="020F0302020204030204" pitchFamily="34" charset="0"/>
        </a:defRPr>
      </a:lvl3pPr>
      <a:lvl4pPr algn="l" defTabSz="14541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6900">
          <a:solidFill>
            <a:schemeClr val="tx1"/>
          </a:solidFill>
          <a:latin typeface="Calibri Light" panose="020F0302020204030204" pitchFamily="34" charset="0"/>
        </a:defRPr>
      </a:lvl4pPr>
      <a:lvl5pPr algn="l" defTabSz="14541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69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1454150" rtl="0" fontAlgn="base">
        <a:lnSpc>
          <a:spcPct val="90000"/>
        </a:lnSpc>
        <a:spcBef>
          <a:spcPct val="0"/>
        </a:spcBef>
        <a:spcAft>
          <a:spcPct val="0"/>
        </a:spcAft>
        <a:defRPr kumimoji="1" sz="69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1454150" rtl="0" fontAlgn="base">
        <a:lnSpc>
          <a:spcPct val="90000"/>
        </a:lnSpc>
        <a:spcBef>
          <a:spcPct val="0"/>
        </a:spcBef>
        <a:spcAft>
          <a:spcPct val="0"/>
        </a:spcAft>
        <a:defRPr kumimoji="1" sz="69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1454150" rtl="0" fontAlgn="base">
        <a:lnSpc>
          <a:spcPct val="90000"/>
        </a:lnSpc>
        <a:spcBef>
          <a:spcPct val="0"/>
        </a:spcBef>
        <a:spcAft>
          <a:spcPct val="0"/>
        </a:spcAft>
        <a:defRPr kumimoji="1" sz="69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1454150" rtl="0" fontAlgn="base">
        <a:lnSpc>
          <a:spcPct val="90000"/>
        </a:lnSpc>
        <a:spcBef>
          <a:spcPct val="0"/>
        </a:spcBef>
        <a:spcAft>
          <a:spcPct val="0"/>
        </a:spcAft>
        <a:defRPr kumimoji="1" sz="69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363538" indent="-363538" algn="l" defTabSz="1454150" rtl="0" eaLnBrk="0" fontAlgn="base" hangingPunct="0">
        <a:lnSpc>
          <a:spcPct val="90000"/>
        </a:lnSpc>
        <a:spcBef>
          <a:spcPts val="1588"/>
        </a:spcBef>
        <a:spcAft>
          <a:spcPct val="0"/>
        </a:spcAft>
        <a:buFont typeface="Arial" panose="020B0604020202020204" pitchFamily="34" charset="0"/>
        <a:buChar char="•"/>
        <a:defRPr kumimoji="1" sz="4400" kern="1200">
          <a:solidFill>
            <a:schemeClr val="tx1"/>
          </a:solidFill>
          <a:latin typeface="+mn-lt"/>
          <a:ea typeface="+mn-ea"/>
          <a:cs typeface="+mn-cs"/>
        </a:defRPr>
      </a:lvl1pPr>
      <a:lvl2pPr marL="1090613" indent="-363538" algn="l" defTabSz="1454150" rtl="0" eaLnBrk="0" fontAlgn="base" hangingPunct="0">
        <a:lnSpc>
          <a:spcPct val="90000"/>
        </a:lnSpc>
        <a:spcBef>
          <a:spcPts val="800"/>
        </a:spcBef>
        <a:spcAft>
          <a:spcPct val="0"/>
        </a:spcAft>
        <a:buFont typeface="Arial" panose="020B0604020202020204" pitchFamily="34" charset="0"/>
        <a:buChar char="•"/>
        <a:defRPr kumimoji="1"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817688" indent="-363538" algn="l" defTabSz="1454150" rtl="0" eaLnBrk="0" fontAlgn="base" hangingPunct="0">
        <a:lnSpc>
          <a:spcPct val="90000"/>
        </a:lnSpc>
        <a:spcBef>
          <a:spcPts val="800"/>
        </a:spcBef>
        <a:spcAft>
          <a:spcPct val="0"/>
        </a:spcAft>
        <a:buFont typeface="Arial" panose="020B0604020202020204" pitchFamily="34" charset="0"/>
        <a:buChar char="•"/>
        <a:defRPr kumimoji="1"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544763" indent="-363538" algn="l" defTabSz="1454150" rtl="0" eaLnBrk="0" fontAlgn="base" hangingPunct="0">
        <a:lnSpc>
          <a:spcPct val="90000"/>
        </a:lnSpc>
        <a:spcBef>
          <a:spcPts val="800"/>
        </a:spcBef>
        <a:spcAft>
          <a:spcPct val="0"/>
        </a:spcAft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71838" indent="-363538" algn="l" defTabSz="1454150" rtl="0" eaLnBrk="0" fontAlgn="base" hangingPunct="0">
        <a:lnSpc>
          <a:spcPct val="90000"/>
        </a:lnSpc>
        <a:spcBef>
          <a:spcPts val="800"/>
        </a:spcBef>
        <a:spcAft>
          <a:spcPct val="0"/>
        </a:spcAft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99471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6648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382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1001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177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35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53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8706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588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06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236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741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9950" y="5118100"/>
            <a:ext cx="80963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直角三角形 3"/>
          <p:cNvSpPr/>
          <p:nvPr/>
        </p:nvSpPr>
        <p:spPr>
          <a:xfrm flipH="1">
            <a:off x="14539913" y="10112375"/>
            <a:ext cx="795337" cy="795338"/>
          </a:xfrm>
          <a:prstGeom prst="rt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/>
          </a:p>
        </p:txBody>
      </p:sp>
      <p:pic>
        <p:nvPicPr>
          <p:cNvPr id="3076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16150" y="10488613"/>
            <a:ext cx="27463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尾梶 敬祐</dc:creator>
  <cp:lastModifiedBy>福村 美紀</cp:lastModifiedBy>
  <cp:revision>17</cp:revision>
  <dcterms:created xsi:type="dcterms:W3CDTF">2022-03-16T05:28:10Z</dcterms:created>
  <dcterms:modified xsi:type="dcterms:W3CDTF">2025-06-02T08:33:48Z</dcterms:modified>
</cp:coreProperties>
</file>